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4" r:id="rId2"/>
  </p:sldMasterIdLst>
  <p:notesMasterIdLst>
    <p:notesMasterId r:id="rId12"/>
  </p:notesMasterIdLst>
  <p:sldIdLst>
    <p:sldId id="894" r:id="rId3"/>
    <p:sldId id="897" r:id="rId4"/>
    <p:sldId id="861" r:id="rId5"/>
    <p:sldId id="866" r:id="rId6"/>
    <p:sldId id="623" r:id="rId7"/>
    <p:sldId id="893" r:id="rId8"/>
    <p:sldId id="898" r:id="rId9"/>
    <p:sldId id="899" r:id="rId10"/>
    <p:sldId id="90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73"/>
    <p:restoredTop sz="94690"/>
  </p:normalViewPr>
  <p:slideViewPr>
    <p:cSldViewPr snapToGrid="0" snapToObjects="1">
      <p:cViewPr>
        <p:scale>
          <a:sx n="81" d="100"/>
          <a:sy n="81" d="100"/>
        </p:scale>
        <p:origin x="-192" y="21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C4430E-0B3A-6340-A730-5C6A30829C5D}" type="datetimeFigureOut">
              <a:rPr lang="en-US" smtClean="0"/>
              <a:t>11/19/2024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AC6B9D-33C0-AA45-96AC-AA9B66439D59}" type="slidenum">
              <a:rPr lang="en-US" smtClean="0"/>
              <a:t>‹#›</a:t>
            </a:fld>
            <a:endParaRPr lang="en-US"/>
          </a:p>
        </p:txBody>
      </p:sp>
    </p:spTree>
    <p:extLst>
      <p:ext uri="{BB962C8B-B14F-4D97-AF65-F5344CB8AC3E}">
        <p14:creationId xmlns:p14="http://schemas.microsoft.com/office/powerpoint/2010/main" val="20224920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xmlns="" id="{CCDAD1E3-58AF-A646-B921-13B9C647540E}"/>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28688">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28688">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28688">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28688">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28688"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28688"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28688"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28688"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fontAlgn="base">
              <a:spcBef>
                <a:spcPct val="0"/>
              </a:spcBef>
              <a:spcAft>
                <a:spcPct val="0"/>
              </a:spcAft>
              <a:defRPr/>
            </a:pPr>
            <a:fld id="{90DE66BC-B2A3-F94C-AF0E-74AC97939EBD}" type="slidenum">
              <a:rPr lang="en-US" altLang="en-US" smtClean="0">
                <a:solidFill>
                  <a:srgbClr val="000000"/>
                </a:solidFill>
              </a:rPr>
              <a:pPr fontAlgn="base">
                <a:spcBef>
                  <a:spcPct val="0"/>
                </a:spcBef>
                <a:spcAft>
                  <a:spcPct val="0"/>
                </a:spcAft>
                <a:defRPr/>
              </a:pPr>
              <a:t>2</a:t>
            </a:fld>
            <a:endParaRPr lang="en-US" altLang="en-US">
              <a:solidFill>
                <a:srgbClr val="000000"/>
              </a:solidFill>
            </a:endParaRPr>
          </a:p>
        </p:txBody>
      </p:sp>
      <p:sp>
        <p:nvSpPr>
          <p:cNvPr id="41987" name="Rectangle 2">
            <a:extLst>
              <a:ext uri="{FF2B5EF4-FFF2-40B4-BE49-F238E27FC236}">
                <a16:creationId xmlns:a16="http://schemas.microsoft.com/office/drawing/2014/main" xmlns="" id="{B6C9A8D1-82FB-5F47-A9F1-41F0B68A845C}"/>
              </a:ext>
            </a:extLst>
          </p:cNvPr>
          <p:cNvSpPr>
            <a:spLocks noGrp="1" noRot="1" noChangeAspect="1" noChangeArrowheads="1" noTextEdit="1"/>
          </p:cNvSpPr>
          <p:nvPr>
            <p:ph type="sldImg"/>
          </p:nvPr>
        </p:nvSpPr>
        <p:spPr>
          <a:ln/>
        </p:spPr>
      </p:sp>
      <p:sp>
        <p:nvSpPr>
          <p:cNvPr id="904195" name="Rectangle 3">
            <a:extLst>
              <a:ext uri="{FF2B5EF4-FFF2-40B4-BE49-F238E27FC236}">
                <a16:creationId xmlns:a16="http://schemas.microsoft.com/office/drawing/2014/main" xmlns="" id="{8C34AF29-0332-0B42-9828-BB124BD16F50}"/>
              </a:ext>
            </a:extLst>
          </p:cNvPr>
          <p:cNvSpPr>
            <a:spLocks noGrp="1" noChangeArrowheads="1"/>
          </p:cNvSpPr>
          <p:nvPr>
            <p:ph type="body" idx="1"/>
          </p:nvPr>
        </p:nvSpPr>
        <p:spPr/>
        <p:txBody>
          <a:bodyPr/>
          <a:lstStyle/>
          <a:p>
            <a:pPr eaLnBrk="1" hangingPunct="1">
              <a:defRPr/>
            </a:pPr>
            <a:endParaRPr lang="en-US">
              <a:ea typeface="ＭＳ Ｐゴシック" charset="0"/>
              <a:cs typeface="+mn-cs"/>
            </a:endParaRPr>
          </a:p>
        </p:txBody>
      </p:sp>
    </p:spTree>
    <p:extLst>
      <p:ext uri="{BB962C8B-B14F-4D97-AF65-F5344CB8AC3E}">
        <p14:creationId xmlns:p14="http://schemas.microsoft.com/office/powerpoint/2010/main" val="30286965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a:extLst>
              <a:ext uri="{FF2B5EF4-FFF2-40B4-BE49-F238E27FC236}">
                <a16:creationId xmlns="" xmlns:a16="http://schemas.microsoft.com/office/drawing/2014/main" id="{3E1B5B86-AE6C-8D48-BF59-69A4AC826191}"/>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28688">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28688">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28688">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28688">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28688"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28688"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28688"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28688"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r" defTabSz="928688" rtl="0" eaLnBrk="1" fontAlgn="base" latinLnBrk="0" hangingPunct="1">
              <a:lnSpc>
                <a:spcPct val="100000"/>
              </a:lnSpc>
              <a:spcBef>
                <a:spcPct val="0"/>
              </a:spcBef>
              <a:spcAft>
                <a:spcPct val="0"/>
              </a:spcAft>
              <a:buClrTx/>
              <a:buSzTx/>
              <a:buFontTx/>
              <a:buNone/>
              <a:tabLst/>
              <a:defRPr/>
            </a:pPr>
            <a:fld id="{BFC43C6B-582A-574C-AB2B-282DE177D315}"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pPr marL="0" marR="0" lvl="0" indent="0" algn="r" defTabSz="928688"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47107" name="Rectangle 2">
            <a:extLst>
              <a:ext uri="{FF2B5EF4-FFF2-40B4-BE49-F238E27FC236}">
                <a16:creationId xmlns="" xmlns:a16="http://schemas.microsoft.com/office/drawing/2014/main" id="{F083B29A-82F3-104D-B3E1-2BE9FD63B9C8}"/>
              </a:ext>
            </a:extLst>
          </p:cNvPr>
          <p:cNvSpPr>
            <a:spLocks noGrp="1" noRot="1" noChangeAspect="1" noChangeArrowheads="1" noTextEdit="1"/>
          </p:cNvSpPr>
          <p:nvPr>
            <p:ph type="sldImg"/>
          </p:nvPr>
        </p:nvSpPr>
        <p:spPr>
          <a:ln/>
        </p:spPr>
      </p:sp>
      <p:sp>
        <p:nvSpPr>
          <p:cNvPr id="907267" name="Rectangle 3">
            <a:extLst>
              <a:ext uri="{FF2B5EF4-FFF2-40B4-BE49-F238E27FC236}">
                <a16:creationId xmlns="" xmlns:a16="http://schemas.microsoft.com/office/drawing/2014/main" id="{AC557785-EDDE-8E45-BDF5-2FB31163F1BF}"/>
              </a:ext>
            </a:extLst>
          </p:cNvPr>
          <p:cNvSpPr>
            <a:spLocks noGrp="1" noChangeArrowheads="1"/>
          </p:cNvSpPr>
          <p:nvPr>
            <p:ph type="body" idx="1"/>
          </p:nvPr>
        </p:nvSpPr>
        <p:spPr/>
        <p:txBody>
          <a:bodyPr/>
          <a:lstStyle/>
          <a:p>
            <a:pPr eaLnBrk="1" hangingPunct="1">
              <a:defRPr/>
            </a:pPr>
            <a:endParaRPr lang="en-US">
              <a:ea typeface="ＭＳ Ｐゴシック" charset="0"/>
              <a:cs typeface="+mn-cs"/>
            </a:endParaRPr>
          </a:p>
        </p:txBody>
      </p:sp>
    </p:spTree>
    <p:extLst>
      <p:ext uri="{BB962C8B-B14F-4D97-AF65-F5344CB8AC3E}">
        <p14:creationId xmlns:p14="http://schemas.microsoft.com/office/powerpoint/2010/main" val="15571908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a:extLst>
              <a:ext uri="{FF2B5EF4-FFF2-40B4-BE49-F238E27FC236}">
                <a16:creationId xmlns="" xmlns:a16="http://schemas.microsoft.com/office/drawing/2014/main" id="{3467CE33-2670-BF4B-81D0-D269B6072F3A}"/>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28688">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28688">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28688">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28688">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28688"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28688"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28688"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28688"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r" defTabSz="928688" rtl="0" eaLnBrk="1" fontAlgn="base" latinLnBrk="0" hangingPunct="1">
              <a:lnSpc>
                <a:spcPct val="100000"/>
              </a:lnSpc>
              <a:spcBef>
                <a:spcPct val="0"/>
              </a:spcBef>
              <a:spcAft>
                <a:spcPct val="0"/>
              </a:spcAft>
              <a:buClrTx/>
              <a:buSzTx/>
              <a:buFontTx/>
              <a:buNone/>
              <a:tabLst/>
              <a:defRPr/>
            </a:pPr>
            <a:fld id="{28161E6C-0F5F-E649-A6AD-2AF925B8DB9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pPr marL="0" marR="0" lvl="0" indent="0" algn="r" defTabSz="928688"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56323" name="Rectangle 2">
            <a:extLst>
              <a:ext uri="{FF2B5EF4-FFF2-40B4-BE49-F238E27FC236}">
                <a16:creationId xmlns="" xmlns:a16="http://schemas.microsoft.com/office/drawing/2014/main" id="{13CD8860-6750-0945-AF74-29CEC0311CA5}"/>
              </a:ext>
            </a:extLst>
          </p:cNvPr>
          <p:cNvSpPr>
            <a:spLocks noGrp="1" noRot="1" noChangeAspect="1" noChangeArrowheads="1" noTextEdit="1"/>
          </p:cNvSpPr>
          <p:nvPr>
            <p:ph type="sldImg"/>
          </p:nvPr>
        </p:nvSpPr>
        <p:spPr>
          <a:ln/>
        </p:spPr>
      </p:sp>
      <p:sp>
        <p:nvSpPr>
          <p:cNvPr id="918531" name="Rectangle 3">
            <a:extLst>
              <a:ext uri="{FF2B5EF4-FFF2-40B4-BE49-F238E27FC236}">
                <a16:creationId xmlns="" xmlns:a16="http://schemas.microsoft.com/office/drawing/2014/main" id="{0AD05613-95B5-0741-8346-3CE2124B9A83}"/>
              </a:ext>
            </a:extLst>
          </p:cNvPr>
          <p:cNvSpPr>
            <a:spLocks noGrp="1" noChangeArrowheads="1"/>
          </p:cNvSpPr>
          <p:nvPr>
            <p:ph type="body" idx="1"/>
          </p:nvPr>
        </p:nvSpPr>
        <p:spPr/>
        <p:txBody>
          <a:bodyPr/>
          <a:lstStyle/>
          <a:p>
            <a:pPr eaLnBrk="1" hangingPunct="1">
              <a:defRPr/>
            </a:pPr>
            <a:endParaRPr lang="en-US">
              <a:ea typeface="ＭＳ Ｐゴシック" charset="0"/>
              <a:cs typeface="+mn-cs"/>
            </a:endParaRPr>
          </a:p>
        </p:txBody>
      </p:sp>
    </p:spTree>
    <p:extLst>
      <p:ext uri="{BB962C8B-B14F-4D97-AF65-F5344CB8AC3E}">
        <p14:creationId xmlns:p14="http://schemas.microsoft.com/office/powerpoint/2010/main" val="1371136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 xmlns:a16="http://schemas.microsoft.com/office/drawing/2014/main" id="{E2034D44-D262-7844-B4C9-3BDCEF9B8BA7}"/>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28688">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28688">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28688">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28688">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28688"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28688"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28688"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28688"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r" defTabSz="928688" rtl="0" eaLnBrk="1" fontAlgn="base" latinLnBrk="0" hangingPunct="1">
              <a:lnSpc>
                <a:spcPct val="100000"/>
              </a:lnSpc>
              <a:spcBef>
                <a:spcPct val="0"/>
              </a:spcBef>
              <a:spcAft>
                <a:spcPct val="0"/>
              </a:spcAft>
              <a:buClrTx/>
              <a:buSzTx/>
              <a:buFontTx/>
              <a:buNone/>
              <a:tabLst/>
              <a:defRPr/>
            </a:pPr>
            <a:fld id="{82647877-1132-E74B-B8CE-6BB37C13CFC7}"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pPr marL="0" marR="0" lvl="0" indent="0" algn="r" defTabSz="928688"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57347" name="Rectangle 2">
            <a:extLst>
              <a:ext uri="{FF2B5EF4-FFF2-40B4-BE49-F238E27FC236}">
                <a16:creationId xmlns="" xmlns:a16="http://schemas.microsoft.com/office/drawing/2014/main" id="{E5F1F528-2CAD-8048-BBC8-F623B5F5EF74}"/>
              </a:ext>
            </a:extLst>
          </p:cNvPr>
          <p:cNvSpPr>
            <a:spLocks noGrp="1" noRot="1" noChangeAspect="1" noChangeArrowheads="1" noTextEdit="1"/>
          </p:cNvSpPr>
          <p:nvPr>
            <p:ph type="sldImg"/>
          </p:nvPr>
        </p:nvSpPr>
        <p:spPr>
          <a:ln/>
        </p:spPr>
      </p:sp>
      <p:sp>
        <p:nvSpPr>
          <p:cNvPr id="901123" name="Rectangle 3">
            <a:extLst>
              <a:ext uri="{FF2B5EF4-FFF2-40B4-BE49-F238E27FC236}">
                <a16:creationId xmlns="" xmlns:a16="http://schemas.microsoft.com/office/drawing/2014/main" id="{D043FCD6-09DF-E54B-9ACE-A225F61895EC}"/>
              </a:ext>
            </a:extLst>
          </p:cNvPr>
          <p:cNvSpPr>
            <a:spLocks noGrp="1" noChangeArrowheads="1"/>
          </p:cNvSpPr>
          <p:nvPr>
            <p:ph type="body" idx="1"/>
          </p:nvPr>
        </p:nvSpPr>
        <p:spPr/>
        <p:txBody>
          <a:bodyPr/>
          <a:lstStyle/>
          <a:p>
            <a:pPr eaLnBrk="1" hangingPunct="1">
              <a:defRPr/>
            </a:pPr>
            <a:endParaRPr lang="en-US">
              <a:ea typeface="ＭＳ Ｐゴシック" charset="0"/>
              <a:cs typeface="+mn-cs"/>
            </a:endParaRPr>
          </a:p>
        </p:txBody>
      </p:sp>
    </p:spTree>
    <p:extLst>
      <p:ext uri="{BB962C8B-B14F-4D97-AF65-F5344CB8AC3E}">
        <p14:creationId xmlns:p14="http://schemas.microsoft.com/office/powerpoint/2010/main" val="39479762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 xmlns:a16="http://schemas.microsoft.com/office/drawing/2014/main" id="{ED2612F3-0316-4D47-B8FF-B6834AF0E9DD}"/>
              </a:ext>
            </a:extLst>
          </p:cNvPr>
          <p:cNvGrpSpPr>
            <a:grpSpLocks/>
          </p:cNvGrpSpPr>
          <p:nvPr/>
        </p:nvGrpSpPr>
        <p:grpSpPr bwMode="auto">
          <a:xfrm>
            <a:off x="0" y="0"/>
            <a:ext cx="11305117" cy="6173788"/>
            <a:chOff x="0" y="0"/>
            <a:chExt cx="5341" cy="3889"/>
          </a:xfrm>
        </p:grpSpPr>
        <p:sp>
          <p:nvSpPr>
            <p:cNvPr id="5" name="Freeform 3">
              <a:extLst>
                <a:ext uri="{FF2B5EF4-FFF2-40B4-BE49-F238E27FC236}">
                  <a16:creationId xmlns="" xmlns:a16="http://schemas.microsoft.com/office/drawing/2014/main" id="{39D9A910-38BB-164C-AE26-6B10C87CB70E}"/>
                </a:ext>
              </a:extLst>
            </p:cNvPr>
            <p:cNvSpPr>
              <a:spLocks/>
            </p:cNvSpPr>
            <p:nvPr/>
          </p:nvSpPr>
          <p:spPr bwMode="auto">
            <a:xfrm>
              <a:off x="0" y="0"/>
              <a:ext cx="3863" cy="3889"/>
            </a:xfrm>
            <a:custGeom>
              <a:avLst/>
              <a:gdLst>
                <a:gd name="T0" fmla="*/ 3862 w 3863"/>
                <a:gd name="T1" fmla="*/ 3418 h 3889"/>
                <a:gd name="T2" fmla="*/ 457 w 3863"/>
                <a:gd name="T3" fmla="*/ 0 h 3889"/>
                <a:gd name="T4" fmla="*/ 0 w 3863"/>
                <a:gd name="T5" fmla="*/ 0 h 3889"/>
                <a:gd name="T6" fmla="*/ 0 w 3863"/>
                <a:gd name="T7" fmla="*/ 481 h 3889"/>
                <a:gd name="T8" fmla="*/ 3394 w 3863"/>
                <a:gd name="T9" fmla="*/ 3888 h 3889"/>
                <a:gd name="T10" fmla="*/ 3862 w 3863"/>
                <a:gd name="T11" fmla="*/ 3418 h 388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863" h="3889">
                  <a:moveTo>
                    <a:pt x="3862" y="3418"/>
                  </a:moveTo>
                  <a:lnTo>
                    <a:pt x="457" y="0"/>
                  </a:lnTo>
                  <a:lnTo>
                    <a:pt x="0" y="0"/>
                  </a:lnTo>
                  <a:lnTo>
                    <a:pt x="0" y="481"/>
                  </a:lnTo>
                  <a:lnTo>
                    <a:pt x="3394" y="3888"/>
                  </a:lnTo>
                  <a:lnTo>
                    <a:pt x="3862" y="3418"/>
                  </a:lnTo>
                </a:path>
              </a:pathLst>
            </a:custGeom>
            <a:solidFill>
              <a:schemeClr val="bg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6" name="Freeform 4">
              <a:extLst>
                <a:ext uri="{FF2B5EF4-FFF2-40B4-BE49-F238E27FC236}">
                  <a16:creationId xmlns="" xmlns:a16="http://schemas.microsoft.com/office/drawing/2014/main" id="{83CB7614-1AAA-F144-8A9E-F0CE805E3D29}"/>
                </a:ext>
              </a:extLst>
            </p:cNvPr>
            <p:cNvSpPr>
              <a:spLocks/>
            </p:cNvSpPr>
            <p:nvPr/>
          </p:nvSpPr>
          <p:spPr bwMode="auto">
            <a:xfrm>
              <a:off x="860" y="0"/>
              <a:ext cx="3394" cy="3223"/>
            </a:xfrm>
            <a:custGeom>
              <a:avLst/>
              <a:gdLst>
                <a:gd name="T0" fmla="*/ 370 w 3394"/>
                <a:gd name="T1" fmla="*/ 0 h 3223"/>
                <a:gd name="T2" fmla="*/ 3393 w 3394"/>
                <a:gd name="T3" fmla="*/ 3036 h 3223"/>
                <a:gd name="T4" fmla="*/ 3208 w 3394"/>
                <a:gd name="T5" fmla="*/ 3222 h 3223"/>
                <a:gd name="T6" fmla="*/ 0 w 3394"/>
                <a:gd name="T7" fmla="*/ 0 h 3223"/>
                <a:gd name="T8" fmla="*/ 370 w 3394"/>
                <a:gd name="T9" fmla="*/ 0 h 32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394" h="3223">
                  <a:moveTo>
                    <a:pt x="370" y="0"/>
                  </a:moveTo>
                  <a:lnTo>
                    <a:pt x="3393" y="3036"/>
                  </a:lnTo>
                  <a:lnTo>
                    <a:pt x="3208" y="3222"/>
                  </a:lnTo>
                  <a:lnTo>
                    <a:pt x="0" y="0"/>
                  </a:lnTo>
                  <a:lnTo>
                    <a:pt x="370" y="0"/>
                  </a:lnTo>
                </a:path>
              </a:pathLst>
            </a:custGeom>
            <a:solidFill>
              <a:schemeClr val="bg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7" name="Freeform 5">
              <a:extLst>
                <a:ext uri="{FF2B5EF4-FFF2-40B4-BE49-F238E27FC236}">
                  <a16:creationId xmlns="" xmlns:a16="http://schemas.microsoft.com/office/drawing/2014/main" id="{BE478127-325A-1E4A-90BB-D0F09A1E51AE}"/>
                </a:ext>
              </a:extLst>
            </p:cNvPr>
            <p:cNvSpPr>
              <a:spLocks/>
            </p:cNvSpPr>
            <p:nvPr/>
          </p:nvSpPr>
          <p:spPr bwMode="auto">
            <a:xfrm>
              <a:off x="2187" y="0"/>
              <a:ext cx="2859" cy="2556"/>
            </a:xfrm>
            <a:custGeom>
              <a:avLst/>
              <a:gdLst>
                <a:gd name="T0" fmla="*/ 630 w 2859"/>
                <a:gd name="T1" fmla="*/ 0 h 2556"/>
                <a:gd name="T2" fmla="*/ 2858 w 2859"/>
                <a:gd name="T3" fmla="*/ 2238 h 2556"/>
                <a:gd name="T4" fmla="*/ 2543 w 2859"/>
                <a:gd name="T5" fmla="*/ 2555 h 2556"/>
                <a:gd name="T6" fmla="*/ 0 w 2859"/>
                <a:gd name="T7" fmla="*/ 0 h 2556"/>
                <a:gd name="T8" fmla="*/ 630 w 2859"/>
                <a:gd name="T9" fmla="*/ 0 h 255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859" h="2556">
                  <a:moveTo>
                    <a:pt x="630" y="0"/>
                  </a:moveTo>
                  <a:lnTo>
                    <a:pt x="2858" y="2238"/>
                  </a:lnTo>
                  <a:lnTo>
                    <a:pt x="2543" y="2555"/>
                  </a:lnTo>
                  <a:lnTo>
                    <a:pt x="0" y="0"/>
                  </a:lnTo>
                  <a:lnTo>
                    <a:pt x="630" y="0"/>
                  </a:lnTo>
                </a:path>
              </a:pathLst>
            </a:custGeom>
            <a:solidFill>
              <a:schemeClr val="bg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8" name="Freeform 6">
              <a:extLst>
                <a:ext uri="{FF2B5EF4-FFF2-40B4-BE49-F238E27FC236}">
                  <a16:creationId xmlns="" xmlns:a16="http://schemas.microsoft.com/office/drawing/2014/main" id="{A04B4C81-20BB-B44B-B053-2A8B62543114}"/>
                </a:ext>
              </a:extLst>
            </p:cNvPr>
            <p:cNvSpPr>
              <a:spLocks/>
            </p:cNvSpPr>
            <p:nvPr/>
          </p:nvSpPr>
          <p:spPr bwMode="auto">
            <a:xfrm>
              <a:off x="3055" y="0"/>
              <a:ext cx="2286" cy="2121"/>
            </a:xfrm>
            <a:custGeom>
              <a:avLst/>
              <a:gdLst>
                <a:gd name="T0" fmla="*/ 0 w 2286"/>
                <a:gd name="T1" fmla="*/ 0 h 2121"/>
                <a:gd name="T2" fmla="*/ 2111 w 2286"/>
                <a:gd name="T3" fmla="*/ 2120 h 2121"/>
                <a:gd name="T4" fmla="*/ 2285 w 2286"/>
                <a:gd name="T5" fmla="*/ 1945 h 2121"/>
                <a:gd name="T6" fmla="*/ 348 w 2286"/>
                <a:gd name="T7" fmla="*/ 0 h 2121"/>
                <a:gd name="T8" fmla="*/ 0 w 2286"/>
                <a:gd name="T9" fmla="*/ 0 h 21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86" h="2121">
                  <a:moveTo>
                    <a:pt x="0" y="0"/>
                  </a:moveTo>
                  <a:lnTo>
                    <a:pt x="2111" y="2120"/>
                  </a:lnTo>
                  <a:lnTo>
                    <a:pt x="2285" y="1945"/>
                  </a:lnTo>
                  <a:lnTo>
                    <a:pt x="348" y="0"/>
                  </a:lnTo>
                  <a:lnTo>
                    <a:pt x="0" y="0"/>
                  </a:lnTo>
                </a:path>
              </a:pathLst>
            </a:custGeom>
            <a:solidFill>
              <a:schemeClr val="bg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grpSp>
      <p:sp>
        <p:nvSpPr>
          <p:cNvPr id="9" name="Line 12">
            <a:extLst>
              <a:ext uri="{FF2B5EF4-FFF2-40B4-BE49-F238E27FC236}">
                <a16:creationId xmlns="" xmlns:a16="http://schemas.microsoft.com/office/drawing/2014/main" id="{35A83922-676E-994E-934E-BD6C63BEC3F8}"/>
              </a:ext>
            </a:extLst>
          </p:cNvPr>
          <p:cNvSpPr>
            <a:spLocks noChangeShapeType="1"/>
          </p:cNvSpPr>
          <p:nvPr userDrawn="1"/>
        </p:nvSpPr>
        <p:spPr bwMode="auto">
          <a:xfrm>
            <a:off x="0" y="0"/>
            <a:ext cx="0" cy="8534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 name="Line 13">
            <a:extLst>
              <a:ext uri="{FF2B5EF4-FFF2-40B4-BE49-F238E27FC236}">
                <a16:creationId xmlns="" xmlns:a16="http://schemas.microsoft.com/office/drawing/2014/main" id="{2B4F1F25-B28C-4E43-A5BE-AF64F3DD1978}"/>
              </a:ext>
            </a:extLst>
          </p:cNvPr>
          <p:cNvSpPr>
            <a:spLocks noChangeShapeType="1"/>
          </p:cNvSpPr>
          <p:nvPr userDrawn="1"/>
        </p:nvSpPr>
        <p:spPr bwMode="auto">
          <a:xfrm>
            <a:off x="-2743200" y="6858000"/>
            <a:ext cx="20726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1" name="Line 14">
            <a:extLst>
              <a:ext uri="{FF2B5EF4-FFF2-40B4-BE49-F238E27FC236}">
                <a16:creationId xmlns="" xmlns:a16="http://schemas.microsoft.com/office/drawing/2014/main" id="{28C8B27C-DC17-5A44-8C51-99D5A465A6F4}"/>
              </a:ext>
            </a:extLst>
          </p:cNvPr>
          <p:cNvSpPr>
            <a:spLocks noChangeShapeType="1"/>
          </p:cNvSpPr>
          <p:nvPr userDrawn="1"/>
        </p:nvSpPr>
        <p:spPr bwMode="auto">
          <a:xfrm>
            <a:off x="12192000" y="685800"/>
            <a:ext cx="0" cy="8534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30119" name="Rectangle 7"/>
          <p:cNvSpPr>
            <a:spLocks noGrp="1" noChangeArrowheads="1"/>
          </p:cNvSpPr>
          <p:nvPr>
            <p:ph type="ctrTitle" sz="quarter"/>
          </p:nvPr>
        </p:nvSpPr>
        <p:spPr>
          <a:xfrm>
            <a:off x="914400" y="1143000"/>
            <a:ext cx="10363200" cy="1143000"/>
          </a:xfrm>
        </p:spPr>
        <p:txBody>
          <a:bodyPr/>
          <a:lstStyle>
            <a:lvl1pPr>
              <a:defRPr/>
            </a:lvl1pPr>
          </a:lstStyle>
          <a:p>
            <a:pPr lvl="0"/>
            <a:r>
              <a:rPr lang="en-US" noProof="0"/>
              <a:t>Click to edit Master title style</a:t>
            </a:r>
          </a:p>
        </p:txBody>
      </p:sp>
      <p:sp>
        <p:nvSpPr>
          <p:cNvPr id="730120" name="Rectangle 8"/>
          <p:cNvSpPr>
            <a:spLocks noGrp="1" noChangeArrowheads="1"/>
          </p:cNvSpPr>
          <p:nvPr>
            <p:ph type="subTitle" sz="quarter" idx="1"/>
          </p:nvPr>
        </p:nvSpPr>
        <p:spPr>
          <a:xfrm>
            <a:off x="1828800" y="2819400"/>
            <a:ext cx="8534400" cy="1752600"/>
          </a:xfrm>
        </p:spPr>
        <p:txBody>
          <a:bodyPr lIns="92075" tIns="46038" rIns="92075" bIns="46038"/>
          <a:lstStyle>
            <a:lvl1pPr marL="0" indent="0" algn="ctr">
              <a:buFont typeface="Wingdings" charset="0"/>
              <a:buNone/>
              <a:defRPr/>
            </a:lvl1pPr>
          </a:lstStyle>
          <a:p>
            <a:pPr lvl="0"/>
            <a:r>
              <a:rPr lang="en-US" noProof="0"/>
              <a:t>Click to edit Master subtitle style</a:t>
            </a:r>
          </a:p>
        </p:txBody>
      </p:sp>
      <p:sp>
        <p:nvSpPr>
          <p:cNvPr id="12" name="Rectangle 9">
            <a:extLst>
              <a:ext uri="{FF2B5EF4-FFF2-40B4-BE49-F238E27FC236}">
                <a16:creationId xmlns="" xmlns:a16="http://schemas.microsoft.com/office/drawing/2014/main" id="{B956CF40-FF66-1440-A1D5-A2E1D5D6DFBD}"/>
              </a:ext>
            </a:extLst>
          </p:cNvPr>
          <p:cNvSpPr>
            <a:spLocks noGrp="1" noChangeArrowheads="1"/>
          </p:cNvSpPr>
          <p:nvPr>
            <p:ph type="dt" sz="quarter" idx="10"/>
          </p:nvPr>
        </p:nvSpPr>
        <p:spPr/>
        <p:txBody>
          <a:bodyPr/>
          <a:lstStyle>
            <a:lvl1pPr>
              <a:defRPr>
                <a:solidFill>
                  <a:srgbClr val="FFFFFF"/>
                </a:solidFill>
              </a:defRPr>
            </a:lvl1pPr>
          </a:lstStyle>
          <a:p>
            <a:pPr>
              <a:defRPr/>
            </a:pPr>
            <a:endParaRPr lang="en-US"/>
          </a:p>
        </p:txBody>
      </p:sp>
      <p:sp>
        <p:nvSpPr>
          <p:cNvPr id="13" name="Rectangle 10">
            <a:extLst>
              <a:ext uri="{FF2B5EF4-FFF2-40B4-BE49-F238E27FC236}">
                <a16:creationId xmlns="" xmlns:a16="http://schemas.microsoft.com/office/drawing/2014/main" id="{83735419-18B9-4947-B4CA-FFE509EA48B7}"/>
              </a:ext>
            </a:extLst>
          </p:cNvPr>
          <p:cNvSpPr>
            <a:spLocks noGrp="1" noChangeArrowheads="1"/>
          </p:cNvSpPr>
          <p:nvPr>
            <p:ph type="ftr" sz="quarter" idx="11"/>
          </p:nvPr>
        </p:nvSpPr>
        <p:spPr/>
        <p:txBody>
          <a:bodyPr/>
          <a:lstStyle>
            <a:lvl1pPr>
              <a:defRPr>
                <a:solidFill>
                  <a:srgbClr val="FFFFFF"/>
                </a:solidFill>
              </a:defRPr>
            </a:lvl1pPr>
          </a:lstStyle>
          <a:p>
            <a:pPr>
              <a:defRPr/>
            </a:pPr>
            <a:r>
              <a:rPr lang="en-US"/>
              <a:t>Copyright (c) 2021 by Peter M. Sandman -- for more information see www.psandman.com</a:t>
            </a:r>
          </a:p>
        </p:txBody>
      </p:sp>
      <p:sp>
        <p:nvSpPr>
          <p:cNvPr id="14" name="Rectangle 11">
            <a:extLst>
              <a:ext uri="{FF2B5EF4-FFF2-40B4-BE49-F238E27FC236}">
                <a16:creationId xmlns="" xmlns:a16="http://schemas.microsoft.com/office/drawing/2014/main" id="{06C6D42B-A6F5-1541-8E4F-3C6F5C159C11}"/>
              </a:ext>
            </a:extLst>
          </p:cNvPr>
          <p:cNvSpPr>
            <a:spLocks noGrp="1" noChangeArrowheads="1"/>
          </p:cNvSpPr>
          <p:nvPr>
            <p:ph type="sldNum" sz="quarter" idx="12"/>
          </p:nvPr>
        </p:nvSpPr>
        <p:spPr/>
        <p:txBody>
          <a:bodyPr/>
          <a:lstStyle>
            <a:lvl1pPr>
              <a:defRPr>
                <a:solidFill>
                  <a:srgbClr val="FFFFFF"/>
                </a:solidFill>
              </a:defRPr>
            </a:lvl1pPr>
          </a:lstStyle>
          <a:p>
            <a:fld id="{8B682A8D-C01D-4A47-846A-965F3F6C9549}" type="slidenum">
              <a:rPr lang="en-US" altLang="en-US"/>
              <a:pPr/>
              <a:t>‹#›</a:t>
            </a:fld>
            <a:endParaRPr lang="en-US" altLang="en-US"/>
          </a:p>
        </p:txBody>
      </p:sp>
    </p:spTree>
    <p:extLst>
      <p:ext uri="{BB962C8B-B14F-4D97-AF65-F5344CB8AC3E}">
        <p14:creationId xmlns:p14="http://schemas.microsoft.com/office/powerpoint/2010/main" val="3373434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a:extLst>
              <a:ext uri="{FF2B5EF4-FFF2-40B4-BE49-F238E27FC236}">
                <a16:creationId xmlns="" xmlns:a16="http://schemas.microsoft.com/office/drawing/2014/main" id="{2A703012-CDF8-2B44-AFFB-87A2073F8D97}"/>
              </a:ext>
            </a:extLst>
          </p:cNvPr>
          <p:cNvSpPr>
            <a:spLocks noGrp="1" noChangeArrowheads="1"/>
          </p:cNvSpPr>
          <p:nvPr>
            <p:ph type="dt" sz="half" idx="10"/>
          </p:nvPr>
        </p:nvSpPr>
        <p:spPr/>
        <p:txBody>
          <a:bodyPr/>
          <a:lstStyle>
            <a:lvl1pPr>
              <a:defRPr/>
            </a:lvl1pPr>
          </a:lstStyle>
          <a:p>
            <a:pPr>
              <a:defRPr/>
            </a:pPr>
            <a:endParaRPr lang="en-US"/>
          </a:p>
        </p:txBody>
      </p:sp>
      <p:sp>
        <p:nvSpPr>
          <p:cNvPr id="5" name="Rectangle 9">
            <a:extLst>
              <a:ext uri="{FF2B5EF4-FFF2-40B4-BE49-F238E27FC236}">
                <a16:creationId xmlns="" xmlns:a16="http://schemas.microsoft.com/office/drawing/2014/main" id="{BAD4692F-E047-324B-AC57-597B6E38F9D3}"/>
              </a:ext>
            </a:extLst>
          </p:cNvPr>
          <p:cNvSpPr>
            <a:spLocks noGrp="1" noChangeArrowheads="1"/>
          </p:cNvSpPr>
          <p:nvPr>
            <p:ph type="ftr" sz="quarter" idx="11"/>
          </p:nvPr>
        </p:nvSpPr>
        <p:spPr/>
        <p:txBody>
          <a:bodyPr/>
          <a:lstStyle>
            <a:lvl1pPr>
              <a:defRPr/>
            </a:lvl1pPr>
          </a:lstStyle>
          <a:p>
            <a:pPr>
              <a:defRPr/>
            </a:pPr>
            <a:r>
              <a:rPr lang="en-US"/>
              <a:t>Copyright (c) 2021 by Peter M. Sandman -- for more information see www.psandman.com</a:t>
            </a:r>
            <a:endParaRPr lang="en-US" dirty="0"/>
          </a:p>
        </p:txBody>
      </p:sp>
      <p:sp>
        <p:nvSpPr>
          <p:cNvPr id="6" name="Rectangle 10">
            <a:extLst>
              <a:ext uri="{FF2B5EF4-FFF2-40B4-BE49-F238E27FC236}">
                <a16:creationId xmlns="" xmlns:a16="http://schemas.microsoft.com/office/drawing/2014/main" id="{31EE7364-2B86-AB4B-9E4F-EDFF4816D9B0}"/>
              </a:ext>
            </a:extLst>
          </p:cNvPr>
          <p:cNvSpPr>
            <a:spLocks noGrp="1" noChangeArrowheads="1"/>
          </p:cNvSpPr>
          <p:nvPr>
            <p:ph type="sldNum" sz="quarter" idx="12"/>
          </p:nvPr>
        </p:nvSpPr>
        <p:spPr/>
        <p:txBody>
          <a:bodyPr/>
          <a:lstStyle>
            <a:lvl1pPr>
              <a:defRPr/>
            </a:lvl1pPr>
          </a:lstStyle>
          <a:p>
            <a:fld id="{1E9FB417-8C60-0A4E-B7B1-67A894FB5426}" type="slidenum">
              <a:rPr lang="en-US" altLang="en-US"/>
              <a:pPr/>
              <a:t>‹#›</a:t>
            </a:fld>
            <a:endParaRPr lang="en-US" altLang="en-US"/>
          </a:p>
        </p:txBody>
      </p:sp>
    </p:spTree>
    <p:extLst>
      <p:ext uri="{BB962C8B-B14F-4D97-AF65-F5344CB8AC3E}">
        <p14:creationId xmlns:p14="http://schemas.microsoft.com/office/powerpoint/2010/main" val="2420667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228600"/>
            <a:ext cx="25908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28600"/>
            <a:ext cx="75692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a:extLst>
              <a:ext uri="{FF2B5EF4-FFF2-40B4-BE49-F238E27FC236}">
                <a16:creationId xmlns="" xmlns:a16="http://schemas.microsoft.com/office/drawing/2014/main" id="{6713C130-8B16-5440-9E59-709CA451011B}"/>
              </a:ext>
            </a:extLst>
          </p:cNvPr>
          <p:cNvSpPr>
            <a:spLocks noGrp="1" noChangeArrowheads="1"/>
          </p:cNvSpPr>
          <p:nvPr>
            <p:ph type="dt" sz="half" idx="10"/>
          </p:nvPr>
        </p:nvSpPr>
        <p:spPr/>
        <p:txBody>
          <a:bodyPr/>
          <a:lstStyle>
            <a:lvl1pPr>
              <a:defRPr/>
            </a:lvl1pPr>
          </a:lstStyle>
          <a:p>
            <a:pPr>
              <a:defRPr/>
            </a:pPr>
            <a:endParaRPr lang="en-US"/>
          </a:p>
        </p:txBody>
      </p:sp>
      <p:sp>
        <p:nvSpPr>
          <p:cNvPr id="5" name="Rectangle 9">
            <a:extLst>
              <a:ext uri="{FF2B5EF4-FFF2-40B4-BE49-F238E27FC236}">
                <a16:creationId xmlns="" xmlns:a16="http://schemas.microsoft.com/office/drawing/2014/main" id="{D04688A4-1B60-C44B-9E45-506043B1F035}"/>
              </a:ext>
            </a:extLst>
          </p:cNvPr>
          <p:cNvSpPr>
            <a:spLocks noGrp="1" noChangeArrowheads="1"/>
          </p:cNvSpPr>
          <p:nvPr>
            <p:ph type="ftr" sz="quarter" idx="11"/>
          </p:nvPr>
        </p:nvSpPr>
        <p:spPr/>
        <p:txBody>
          <a:bodyPr/>
          <a:lstStyle>
            <a:lvl1pPr>
              <a:defRPr/>
            </a:lvl1pPr>
          </a:lstStyle>
          <a:p>
            <a:pPr>
              <a:defRPr/>
            </a:pPr>
            <a:r>
              <a:rPr lang="en-US"/>
              <a:t>Copyright (c) 2021 by Peter M. Sandman -- for more information see www.psandman.com</a:t>
            </a:r>
            <a:endParaRPr lang="en-US" dirty="0"/>
          </a:p>
        </p:txBody>
      </p:sp>
      <p:sp>
        <p:nvSpPr>
          <p:cNvPr id="6" name="Rectangle 10">
            <a:extLst>
              <a:ext uri="{FF2B5EF4-FFF2-40B4-BE49-F238E27FC236}">
                <a16:creationId xmlns="" xmlns:a16="http://schemas.microsoft.com/office/drawing/2014/main" id="{73C812D6-B246-6041-BD17-21C9B5666F37}"/>
              </a:ext>
            </a:extLst>
          </p:cNvPr>
          <p:cNvSpPr>
            <a:spLocks noGrp="1" noChangeArrowheads="1"/>
          </p:cNvSpPr>
          <p:nvPr>
            <p:ph type="sldNum" sz="quarter" idx="12"/>
          </p:nvPr>
        </p:nvSpPr>
        <p:spPr/>
        <p:txBody>
          <a:bodyPr/>
          <a:lstStyle>
            <a:lvl1pPr>
              <a:defRPr/>
            </a:lvl1pPr>
          </a:lstStyle>
          <a:p>
            <a:fld id="{AE228D64-2395-8D45-8573-0945DDD03BF9}" type="slidenum">
              <a:rPr lang="en-US" altLang="en-US"/>
              <a:pPr/>
              <a:t>‹#›</a:t>
            </a:fld>
            <a:endParaRPr lang="en-US" altLang="en-US"/>
          </a:p>
        </p:txBody>
      </p:sp>
    </p:spTree>
    <p:extLst>
      <p:ext uri="{BB962C8B-B14F-4D97-AF65-F5344CB8AC3E}">
        <p14:creationId xmlns:p14="http://schemas.microsoft.com/office/powerpoint/2010/main" val="17953511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10363200" cy="1219200"/>
          </a:xfrm>
        </p:spPr>
        <p:txBody>
          <a:bodyPr/>
          <a:lstStyle/>
          <a:p>
            <a:r>
              <a:rPr lang="en-US"/>
              <a:t>Click to edit Master title style</a:t>
            </a:r>
          </a:p>
        </p:txBody>
      </p:sp>
      <p:sp>
        <p:nvSpPr>
          <p:cNvPr id="3" name="Text Placeholder 2"/>
          <p:cNvSpPr>
            <a:spLocks noGrp="1"/>
          </p:cNvSpPr>
          <p:nvPr>
            <p:ph type="body" sz="half" idx="1"/>
          </p:nvPr>
        </p:nvSpPr>
        <p:spPr>
          <a:xfrm>
            <a:off x="914400" y="1641475"/>
            <a:ext cx="5080000" cy="4454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41475"/>
            <a:ext cx="5080000" cy="4454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a:extLst>
              <a:ext uri="{FF2B5EF4-FFF2-40B4-BE49-F238E27FC236}">
                <a16:creationId xmlns="" xmlns:a16="http://schemas.microsoft.com/office/drawing/2014/main" id="{0A1EF0EC-8424-8141-B4E7-841C8D883587}"/>
              </a:ext>
            </a:extLst>
          </p:cNvPr>
          <p:cNvSpPr>
            <a:spLocks noGrp="1" noChangeArrowheads="1"/>
          </p:cNvSpPr>
          <p:nvPr>
            <p:ph type="dt" sz="half" idx="10"/>
          </p:nvPr>
        </p:nvSpPr>
        <p:spPr/>
        <p:txBody>
          <a:bodyPr/>
          <a:lstStyle>
            <a:lvl1pPr>
              <a:defRPr/>
            </a:lvl1pPr>
          </a:lstStyle>
          <a:p>
            <a:pPr>
              <a:defRPr/>
            </a:pPr>
            <a:endParaRPr lang="en-US"/>
          </a:p>
        </p:txBody>
      </p:sp>
      <p:sp>
        <p:nvSpPr>
          <p:cNvPr id="6" name="Rectangle 9">
            <a:extLst>
              <a:ext uri="{FF2B5EF4-FFF2-40B4-BE49-F238E27FC236}">
                <a16:creationId xmlns="" xmlns:a16="http://schemas.microsoft.com/office/drawing/2014/main" id="{B453BD4C-3DD5-D84A-9133-3928241024DC}"/>
              </a:ext>
            </a:extLst>
          </p:cNvPr>
          <p:cNvSpPr>
            <a:spLocks noGrp="1" noChangeArrowheads="1"/>
          </p:cNvSpPr>
          <p:nvPr>
            <p:ph type="ftr" sz="quarter" idx="11"/>
          </p:nvPr>
        </p:nvSpPr>
        <p:spPr/>
        <p:txBody>
          <a:bodyPr/>
          <a:lstStyle>
            <a:lvl1pPr>
              <a:defRPr/>
            </a:lvl1pPr>
          </a:lstStyle>
          <a:p>
            <a:pPr>
              <a:defRPr/>
            </a:pPr>
            <a:r>
              <a:rPr lang="en-US"/>
              <a:t>Copyright (c) 2021 by Peter M. Sandman -- for more information see www.psandman.com</a:t>
            </a:r>
            <a:endParaRPr lang="en-US" dirty="0"/>
          </a:p>
        </p:txBody>
      </p:sp>
      <p:sp>
        <p:nvSpPr>
          <p:cNvPr id="7" name="Rectangle 10">
            <a:extLst>
              <a:ext uri="{FF2B5EF4-FFF2-40B4-BE49-F238E27FC236}">
                <a16:creationId xmlns="" xmlns:a16="http://schemas.microsoft.com/office/drawing/2014/main" id="{CC4A99A2-D340-E44C-907B-62F6E1AD8ADB}"/>
              </a:ext>
            </a:extLst>
          </p:cNvPr>
          <p:cNvSpPr>
            <a:spLocks noGrp="1" noChangeArrowheads="1"/>
          </p:cNvSpPr>
          <p:nvPr>
            <p:ph type="sldNum" sz="quarter" idx="12"/>
          </p:nvPr>
        </p:nvSpPr>
        <p:spPr/>
        <p:txBody>
          <a:bodyPr/>
          <a:lstStyle>
            <a:lvl1pPr>
              <a:defRPr/>
            </a:lvl1pPr>
          </a:lstStyle>
          <a:p>
            <a:fld id="{967A5042-4531-A241-8168-8058F67DE166}" type="slidenum">
              <a:rPr lang="en-US" altLang="en-US"/>
              <a:pPr/>
              <a:t>‹#›</a:t>
            </a:fld>
            <a:endParaRPr lang="en-US" altLang="en-US"/>
          </a:p>
        </p:txBody>
      </p:sp>
    </p:spTree>
    <p:extLst>
      <p:ext uri="{BB962C8B-B14F-4D97-AF65-F5344CB8AC3E}">
        <p14:creationId xmlns:p14="http://schemas.microsoft.com/office/powerpoint/2010/main" val="33489059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woObjOverTx" preserve="1">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10363200" cy="1219200"/>
          </a:xfrm>
        </p:spPr>
        <p:txBody>
          <a:bodyPr/>
          <a:lstStyle/>
          <a:p>
            <a:r>
              <a:rPr lang="en-US"/>
              <a:t>Click to edit Master title style</a:t>
            </a:r>
          </a:p>
        </p:txBody>
      </p:sp>
      <p:sp>
        <p:nvSpPr>
          <p:cNvPr id="3" name="Content Placeholder 2"/>
          <p:cNvSpPr>
            <a:spLocks noGrp="1"/>
          </p:cNvSpPr>
          <p:nvPr>
            <p:ph sz="quarter" idx="1"/>
          </p:nvPr>
        </p:nvSpPr>
        <p:spPr>
          <a:xfrm>
            <a:off x="914400" y="1641476"/>
            <a:ext cx="5080000" cy="21510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41476"/>
            <a:ext cx="5080000" cy="21510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half" idx="3"/>
          </p:nvPr>
        </p:nvSpPr>
        <p:spPr>
          <a:xfrm>
            <a:off x="914400" y="3944938"/>
            <a:ext cx="10363200" cy="2151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8">
            <a:extLst>
              <a:ext uri="{FF2B5EF4-FFF2-40B4-BE49-F238E27FC236}">
                <a16:creationId xmlns="" xmlns:a16="http://schemas.microsoft.com/office/drawing/2014/main" id="{84527BE6-E692-A04D-B872-D07470C4C98F}"/>
              </a:ext>
            </a:extLst>
          </p:cNvPr>
          <p:cNvSpPr>
            <a:spLocks noGrp="1" noChangeArrowheads="1"/>
          </p:cNvSpPr>
          <p:nvPr>
            <p:ph type="dt" sz="half" idx="10"/>
          </p:nvPr>
        </p:nvSpPr>
        <p:spPr/>
        <p:txBody>
          <a:bodyPr/>
          <a:lstStyle>
            <a:lvl1pPr>
              <a:defRPr/>
            </a:lvl1pPr>
          </a:lstStyle>
          <a:p>
            <a:pPr>
              <a:defRPr/>
            </a:pPr>
            <a:endParaRPr lang="en-US"/>
          </a:p>
        </p:txBody>
      </p:sp>
      <p:sp>
        <p:nvSpPr>
          <p:cNvPr id="7" name="Rectangle 9">
            <a:extLst>
              <a:ext uri="{FF2B5EF4-FFF2-40B4-BE49-F238E27FC236}">
                <a16:creationId xmlns="" xmlns:a16="http://schemas.microsoft.com/office/drawing/2014/main" id="{8A05218C-EEFF-4144-B8E9-E21002CAB171}"/>
              </a:ext>
            </a:extLst>
          </p:cNvPr>
          <p:cNvSpPr>
            <a:spLocks noGrp="1" noChangeArrowheads="1"/>
          </p:cNvSpPr>
          <p:nvPr>
            <p:ph type="ftr" sz="quarter" idx="11"/>
          </p:nvPr>
        </p:nvSpPr>
        <p:spPr/>
        <p:txBody>
          <a:bodyPr/>
          <a:lstStyle>
            <a:lvl1pPr>
              <a:defRPr/>
            </a:lvl1pPr>
          </a:lstStyle>
          <a:p>
            <a:pPr>
              <a:defRPr/>
            </a:pPr>
            <a:r>
              <a:rPr lang="en-US"/>
              <a:t>Copyright (c) 2021 by Peter M. Sandman -- for more information see www.psandman.com</a:t>
            </a:r>
            <a:endParaRPr lang="en-US" dirty="0"/>
          </a:p>
        </p:txBody>
      </p:sp>
      <p:sp>
        <p:nvSpPr>
          <p:cNvPr id="8" name="Rectangle 10">
            <a:extLst>
              <a:ext uri="{FF2B5EF4-FFF2-40B4-BE49-F238E27FC236}">
                <a16:creationId xmlns="" xmlns:a16="http://schemas.microsoft.com/office/drawing/2014/main" id="{11E4B381-092E-D049-9166-07D1D626E040}"/>
              </a:ext>
            </a:extLst>
          </p:cNvPr>
          <p:cNvSpPr>
            <a:spLocks noGrp="1" noChangeArrowheads="1"/>
          </p:cNvSpPr>
          <p:nvPr>
            <p:ph type="sldNum" sz="quarter" idx="12"/>
          </p:nvPr>
        </p:nvSpPr>
        <p:spPr/>
        <p:txBody>
          <a:bodyPr/>
          <a:lstStyle>
            <a:lvl1pPr>
              <a:defRPr/>
            </a:lvl1pPr>
          </a:lstStyle>
          <a:p>
            <a:fld id="{FDEA2AB0-A1C8-E34B-989E-3CA934032035}" type="slidenum">
              <a:rPr lang="en-US" altLang="en-US"/>
              <a:pPr/>
              <a:t>‹#›</a:t>
            </a:fld>
            <a:endParaRPr lang="en-US" altLang="en-US"/>
          </a:p>
        </p:txBody>
      </p:sp>
    </p:spTree>
    <p:extLst>
      <p:ext uri="{BB962C8B-B14F-4D97-AF65-F5344CB8AC3E}">
        <p14:creationId xmlns:p14="http://schemas.microsoft.com/office/powerpoint/2010/main" val="34437857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xmlns="" id="{ED2612F3-0316-4D47-B8FF-B6834AF0E9DD}"/>
              </a:ext>
            </a:extLst>
          </p:cNvPr>
          <p:cNvGrpSpPr>
            <a:grpSpLocks/>
          </p:cNvGrpSpPr>
          <p:nvPr/>
        </p:nvGrpSpPr>
        <p:grpSpPr bwMode="auto">
          <a:xfrm>
            <a:off x="0" y="0"/>
            <a:ext cx="11305117" cy="6173788"/>
            <a:chOff x="0" y="0"/>
            <a:chExt cx="5341" cy="3889"/>
          </a:xfrm>
        </p:grpSpPr>
        <p:sp>
          <p:nvSpPr>
            <p:cNvPr id="5" name="Freeform 3">
              <a:extLst>
                <a:ext uri="{FF2B5EF4-FFF2-40B4-BE49-F238E27FC236}">
                  <a16:creationId xmlns:a16="http://schemas.microsoft.com/office/drawing/2014/main" xmlns="" id="{39D9A910-38BB-164C-AE26-6B10C87CB70E}"/>
                </a:ext>
              </a:extLst>
            </p:cNvPr>
            <p:cNvSpPr>
              <a:spLocks/>
            </p:cNvSpPr>
            <p:nvPr/>
          </p:nvSpPr>
          <p:spPr bwMode="auto">
            <a:xfrm>
              <a:off x="0" y="0"/>
              <a:ext cx="3863" cy="3889"/>
            </a:xfrm>
            <a:custGeom>
              <a:avLst/>
              <a:gdLst>
                <a:gd name="T0" fmla="*/ 3862 w 3863"/>
                <a:gd name="T1" fmla="*/ 3418 h 3889"/>
                <a:gd name="T2" fmla="*/ 457 w 3863"/>
                <a:gd name="T3" fmla="*/ 0 h 3889"/>
                <a:gd name="T4" fmla="*/ 0 w 3863"/>
                <a:gd name="T5" fmla="*/ 0 h 3889"/>
                <a:gd name="T6" fmla="*/ 0 w 3863"/>
                <a:gd name="T7" fmla="*/ 481 h 3889"/>
                <a:gd name="T8" fmla="*/ 3394 w 3863"/>
                <a:gd name="T9" fmla="*/ 3888 h 3889"/>
                <a:gd name="T10" fmla="*/ 3862 w 3863"/>
                <a:gd name="T11" fmla="*/ 3418 h 388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863" h="3889">
                  <a:moveTo>
                    <a:pt x="3862" y="3418"/>
                  </a:moveTo>
                  <a:lnTo>
                    <a:pt x="457" y="0"/>
                  </a:lnTo>
                  <a:lnTo>
                    <a:pt x="0" y="0"/>
                  </a:lnTo>
                  <a:lnTo>
                    <a:pt x="0" y="481"/>
                  </a:lnTo>
                  <a:lnTo>
                    <a:pt x="3394" y="3888"/>
                  </a:lnTo>
                  <a:lnTo>
                    <a:pt x="3862" y="3418"/>
                  </a:lnTo>
                </a:path>
              </a:pathLst>
            </a:custGeom>
            <a:solidFill>
              <a:schemeClr val="bg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solidFill>
                  <a:srgbClr val="FFFFFF"/>
                </a:solidFill>
              </a:endParaRPr>
            </a:p>
          </p:txBody>
        </p:sp>
        <p:sp>
          <p:nvSpPr>
            <p:cNvPr id="6" name="Freeform 4">
              <a:extLst>
                <a:ext uri="{FF2B5EF4-FFF2-40B4-BE49-F238E27FC236}">
                  <a16:creationId xmlns:a16="http://schemas.microsoft.com/office/drawing/2014/main" xmlns="" id="{83CB7614-1AAA-F144-8A9E-F0CE805E3D29}"/>
                </a:ext>
              </a:extLst>
            </p:cNvPr>
            <p:cNvSpPr>
              <a:spLocks/>
            </p:cNvSpPr>
            <p:nvPr/>
          </p:nvSpPr>
          <p:spPr bwMode="auto">
            <a:xfrm>
              <a:off x="860" y="0"/>
              <a:ext cx="3394" cy="3223"/>
            </a:xfrm>
            <a:custGeom>
              <a:avLst/>
              <a:gdLst>
                <a:gd name="T0" fmla="*/ 370 w 3394"/>
                <a:gd name="T1" fmla="*/ 0 h 3223"/>
                <a:gd name="T2" fmla="*/ 3393 w 3394"/>
                <a:gd name="T3" fmla="*/ 3036 h 3223"/>
                <a:gd name="T4" fmla="*/ 3208 w 3394"/>
                <a:gd name="T5" fmla="*/ 3222 h 3223"/>
                <a:gd name="T6" fmla="*/ 0 w 3394"/>
                <a:gd name="T7" fmla="*/ 0 h 3223"/>
                <a:gd name="T8" fmla="*/ 370 w 3394"/>
                <a:gd name="T9" fmla="*/ 0 h 32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394" h="3223">
                  <a:moveTo>
                    <a:pt x="370" y="0"/>
                  </a:moveTo>
                  <a:lnTo>
                    <a:pt x="3393" y="3036"/>
                  </a:lnTo>
                  <a:lnTo>
                    <a:pt x="3208" y="3222"/>
                  </a:lnTo>
                  <a:lnTo>
                    <a:pt x="0" y="0"/>
                  </a:lnTo>
                  <a:lnTo>
                    <a:pt x="370" y="0"/>
                  </a:lnTo>
                </a:path>
              </a:pathLst>
            </a:custGeom>
            <a:solidFill>
              <a:schemeClr val="bg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solidFill>
                  <a:srgbClr val="FFFFFF"/>
                </a:solidFill>
              </a:endParaRPr>
            </a:p>
          </p:txBody>
        </p:sp>
        <p:sp>
          <p:nvSpPr>
            <p:cNvPr id="7" name="Freeform 5">
              <a:extLst>
                <a:ext uri="{FF2B5EF4-FFF2-40B4-BE49-F238E27FC236}">
                  <a16:creationId xmlns:a16="http://schemas.microsoft.com/office/drawing/2014/main" xmlns="" id="{BE478127-325A-1E4A-90BB-D0F09A1E51AE}"/>
                </a:ext>
              </a:extLst>
            </p:cNvPr>
            <p:cNvSpPr>
              <a:spLocks/>
            </p:cNvSpPr>
            <p:nvPr/>
          </p:nvSpPr>
          <p:spPr bwMode="auto">
            <a:xfrm>
              <a:off x="2187" y="0"/>
              <a:ext cx="2859" cy="2556"/>
            </a:xfrm>
            <a:custGeom>
              <a:avLst/>
              <a:gdLst>
                <a:gd name="T0" fmla="*/ 630 w 2859"/>
                <a:gd name="T1" fmla="*/ 0 h 2556"/>
                <a:gd name="T2" fmla="*/ 2858 w 2859"/>
                <a:gd name="T3" fmla="*/ 2238 h 2556"/>
                <a:gd name="T4" fmla="*/ 2543 w 2859"/>
                <a:gd name="T5" fmla="*/ 2555 h 2556"/>
                <a:gd name="T6" fmla="*/ 0 w 2859"/>
                <a:gd name="T7" fmla="*/ 0 h 2556"/>
                <a:gd name="T8" fmla="*/ 630 w 2859"/>
                <a:gd name="T9" fmla="*/ 0 h 255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859" h="2556">
                  <a:moveTo>
                    <a:pt x="630" y="0"/>
                  </a:moveTo>
                  <a:lnTo>
                    <a:pt x="2858" y="2238"/>
                  </a:lnTo>
                  <a:lnTo>
                    <a:pt x="2543" y="2555"/>
                  </a:lnTo>
                  <a:lnTo>
                    <a:pt x="0" y="0"/>
                  </a:lnTo>
                  <a:lnTo>
                    <a:pt x="630" y="0"/>
                  </a:lnTo>
                </a:path>
              </a:pathLst>
            </a:custGeom>
            <a:solidFill>
              <a:schemeClr val="bg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solidFill>
                  <a:srgbClr val="FFFFFF"/>
                </a:solidFill>
              </a:endParaRPr>
            </a:p>
          </p:txBody>
        </p:sp>
        <p:sp>
          <p:nvSpPr>
            <p:cNvPr id="8" name="Freeform 6">
              <a:extLst>
                <a:ext uri="{FF2B5EF4-FFF2-40B4-BE49-F238E27FC236}">
                  <a16:creationId xmlns:a16="http://schemas.microsoft.com/office/drawing/2014/main" xmlns="" id="{A04B4C81-20BB-B44B-B053-2A8B62543114}"/>
                </a:ext>
              </a:extLst>
            </p:cNvPr>
            <p:cNvSpPr>
              <a:spLocks/>
            </p:cNvSpPr>
            <p:nvPr/>
          </p:nvSpPr>
          <p:spPr bwMode="auto">
            <a:xfrm>
              <a:off x="3055" y="0"/>
              <a:ext cx="2286" cy="2121"/>
            </a:xfrm>
            <a:custGeom>
              <a:avLst/>
              <a:gdLst>
                <a:gd name="T0" fmla="*/ 0 w 2286"/>
                <a:gd name="T1" fmla="*/ 0 h 2121"/>
                <a:gd name="T2" fmla="*/ 2111 w 2286"/>
                <a:gd name="T3" fmla="*/ 2120 h 2121"/>
                <a:gd name="T4" fmla="*/ 2285 w 2286"/>
                <a:gd name="T5" fmla="*/ 1945 h 2121"/>
                <a:gd name="T6" fmla="*/ 348 w 2286"/>
                <a:gd name="T7" fmla="*/ 0 h 2121"/>
                <a:gd name="T8" fmla="*/ 0 w 2286"/>
                <a:gd name="T9" fmla="*/ 0 h 21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86" h="2121">
                  <a:moveTo>
                    <a:pt x="0" y="0"/>
                  </a:moveTo>
                  <a:lnTo>
                    <a:pt x="2111" y="2120"/>
                  </a:lnTo>
                  <a:lnTo>
                    <a:pt x="2285" y="1945"/>
                  </a:lnTo>
                  <a:lnTo>
                    <a:pt x="348" y="0"/>
                  </a:lnTo>
                  <a:lnTo>
                    <a:pt x="0" y="0"/>
                  </a:lnTo>
                </a:path>
              </a:pathLst>
            </a:custGeom>
            <a:solidFill>
              <a:schemeClr val="bg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solidFill>
                  <a:srgbClr val="FFFFFF"/>
                </a:solidFill>
              </a:endParaRPr>
            </a:p>
          </p:txBody>
        </p:sp>
      </p:grpSp>
      <p:sp>
        <p:nvSpPr>
          <p:cNvPr id="9" name="Line 12">
            <a:extLst>
              <a:ext uri="{FF2B5EF4-FFF2-40B4-BE49-F238E27FC236}">
                <a16:creationId xmlns:a16="http://schemas.microsoft.com/office/drawing/2014/main" xmlns="" id="{35A83922-676E-994E-934E-BD6C63BEC3F8}"/>
              </a:ext>
            </a:extLst>
          </p:cNvPr>
          <p:cNvSpPr>
            <a:spLocks noChangeShapeType="1"/>
          </p:cNvSpPr>
          <p:nvPr userDrawn="1"/>
        </p:nvSpPr>
        <p:spPr bwMode="auto">
          <a:xfrm>
            <a:off x="0" y="0"/>
            <a:ext cx="0" cy="8534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FFFFFF"/>
              </a:solidFill>
            </a:endParaRPr>
          </a:p>
        </p:txBody>
      </p:sp>
      <p:sp>
        <p:nvSpPr>
          <p:cNvPr id="10" name="Line 13">
            <a:extLst>
              <a:ext uri="{FF2B5EF4-FFF2-40B4-BE49-F238E27FC236}">
                <a16:creationId xmlns:a16="http://schemas.microsoft.com/office/drawing/2014/main" xmlns="" id="{2B4F1F25-B28C-4E43-A5BE-AF64F3DD1978}"/>
              </a:ext>
            </a:extLst>
          </p:cNvPr>
          <p:cNvSpPr>
            <a:spLocks noChangeShapeType="1"/>
          </p:cNvSpPr>
          <p:nvPr userDrawn="1"/>
        </p:nvSpPr>
        <p:spPr bwMode="auto">
          <a:xfrm>
            <a:off x="-2743200" y="6858000"/>
            <a:ext cx="20726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FFFFFF"/>
              </a:solidFill>
            </a:endParaRPr>
          </a:p>
        </p:txBody>
      </p:sp>
      <p:sp>
        <p:nvSpPr>
          <p:cNvPr id="11" name="Line 14">
            <a:extLst>
              <a:ext uri="{FF2B5EF4-FFF2-40B4-BE49-F238E27FC236}">
                <a16:creationId xmlns:a16="http://schemas.microsoft.com/office/drawing/2014/main" xmlns="" id="{28C8B27C-DC17-5A44-8C51-99D5A465A6F4}"/>
              </a:ext>
            </a:extLst>
          </p:cNvPr>
          <p:cNvSpPr>
            <a:spLocks noChangeShapeType="1"/>
          </p:cNvSpPr>
          <p:nvPr userDrawn="1"/>
        </p:nvSpPr>
        <p:spPr bwMode="auto">
          <a:xfrm>
            <a:off x="12192000" y="685800"/>
            <a:ext cx="0" cy="8534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FFFFFF"/>
              </a:solidFill>
            </a:endParaRPr>
          </a:p>
        </p:txBody>
      </p:sp>
      <p:sp>
        <p:nvSpPr>
          <p:cNvPr id="730119" name="Rectangle 7"/>
          <p:cNvSpPr>
            <a:spLocks noGrp="1" noChangeArrowheads="1"/>
          </p:cNvSpPr>
          <p:nvPr>
            <p:ph type="ctrTitle" sz="quarter"/>
          </p:nvPr>
        </p:nvSpPr>
        <p:spPr>
          <a:xfrm>
            <a:off x="914400" y="1143000"/>
            <a:ext cx="10363200" cy="1143000"/>
          </a:xfrm>
        </p:spPr>
        <p:txBody>
          <a:bodyPr/>
          <a:lstStyle>
            <a:lvl1pPr>
              <a:defRPr/>
            </a:lvl1pPr>
          </a:lstStyle>
          <a:p>
            <a:pPr lvl="0"/>
            <a:r>
              <a:rPr lang="en-US" noProof="0"/>
              <a:t>Click to edit Master title style</a:t>
            </a:r>
          </a:p>
        </p:txBody>
      </p:sp>
      <p:sp>
        <p:nvSpPr>
          <p:cNvPr id="730120" name="Rectangle 8"/>
          <p:cNvSpPr>
            <a:spLocks noGrp="1" noChangeArrowheads="1"/>
          </p:cNvSpPr>
          <p:nvPr>
            <p:ph type="subTitle" sz="quarter" idx="1"/>
          </p:nvPr>
        </p:nvSpPr>
        <p:spPr>
          <a:xfrm>
            <a:off x="1828800" y="2819400"/>
            <a:ext cx="8534400" cy="1752600"/>
          </a:xfrm>
        </p:spPr>
        <p:txBody>
          <a:bodyPr lIns="92075" tIns="46038" rIns="92075" bIns="46038"/>
          <a:lstStyle>
            <a:lvl1pPr marL="0" indent="0" algn="ctr">
              <a:buFont typeface="Wingdings" charset="0"/>
              <a:buNone/>
              <a:defRPr/>
            </a:lvl1pPr>
          </a:lstStyle>
          <a:p>
            <a:pPr lvl="0"/>
            <a:r>
              <a:rPr lang="en-US" noProof="0"/>
              <a:t>Click to edit Master subtitle style</a:t>
            </a:r>
          </a:p>
        </p:txBody>
      </p:sp>
      <p:sp>
        <p:nvSpPr>
          <p:cNvPr id="12" name="Rectangle 9">
            <a:extLst>
              <a:ext uri="{FF2B5EF4-FFF2-40B4-BE49-F238E27FC236}">
                <a16:creationId xmlns:a16="http://schemas.microsoft.com/office/drawing/2014/main" xmlns="" id="{B956CF40-FF66-1440-A1D5-A2E1D5D6DFBD}"/>
              </a:ext>
            </a:extLst>
          </p:cNvPr>
          <p:cNvSpPr>
            <a:spLocks noGrp="1" noChangeArrowheads="1"/>
          </p:cNvSpPr>
          <p:nvPr>
            <p:ph type="dt" sz="quarter" idx="10"/>
          </p:nvPr>
        </p:nvSpPr>
        <p:spPr/>
        <p:txBody>
          <a:bodyPr/>
          <a:lstStyle>
            <a:lvl1pPr>
              <a:defRPr>
                <a:solidFill>
                  <a:srgbClr val="FFFFFF"/>
                </a:solidFill>
              </a:defRPr>
            </a:lvl1pPr>
          </a:lstStyle>
          <a:p>
            <a:pPr>
              <a:defRPr/>
            </a:pPr>
            <a:endParaRPr lang="en-US"/>
          </a:p>
        </p:txBody>
      </p:sp>
      <p:sp>
        <p:nvSpPr>
          <p:cNvPr id="13" name="Rectangle 10">
            <a:extLst>
              <a:ext uri="{FF2B5EF4-FFF2-40B4-BE49-F238E27FC236}">
                <a16:creationId xmlns:a16="http://schemas.microsoft.com/office/drawing/2014/main" xmlns="" id="{83735419-18B9-4947-B4CA-FFE509EA48B7}"/>
              </a:ext>
            </a:extLst>
          </p:cNvPr>
          <p:cNvSpPr>
            <a:spLocks noGrp="1" noChangeArrowheads="1"/>
          </p:cNvSpPr>
          <p:nvPr>
            <p:ph type="ftr" sz="quarter" idx="11"/>
          </p:nvPr>
        </p:nvSpPr>
        <p:spPr/>
        <p:txBody>
          <a:bodyPr/>
          <a:lstStyle>
            <a:lvl1pPr>
              <a:defRPr>
                <a:solidFill>
                  <a:srgbClr val="FFFFFF"/>
                </a:solidFill>
              </a:defRPr>
            </a:lvl1pPr>
          </a:lstStyle>
          <a:p>
            <a:pPr>
              <a:defRPr/>
            </a:pPr>
            <a:r>
              <a:rPr lang="en-US"/>
              <a:t>Copyright (c) 2021 by Peter M. Sandman -- for more information see www.psandman.com</a:t>
            </a:r>
          </a:p>
        </p:txBody>
      </p:sp>
      <p:sp>
        <p:nvSpPr>
          <p:cNvPr id="14" name="Rectangle 11">
            <a:extLst>
              <a:ext uri="{FF2B5EF4-FFF2-40B4-BE49-F238E27FC236}">
                <a16:creationId xmlns:a16="http://schemas.microsoft.com/office/drawing/2014/main" xmlns="" id="{06C6D42B-A6F5-1541-8E4F-3C6F5C159C11}"/>
              </a:ext>
            </a:extLst>
          </p:cNvPr>
          <p:cNvSpPr>
            <a:spLocks noGrp="1" noChangeArrowheads="1"/>
          </p:cNvSpPr>
          <p:nvPr>
            <p:ph type="sldNum" sz="quarter" idx="12"/>
          </p:nvPr>
        </p:nvSpPr>
        <p:spPr/>
        <p:txBody>
          <a:bodyPr/>
          <a:lstStyle>
            <a:lvl1pPr>
              <a:defRPr>
                <a:solidFill>
                  <a:srgbClr val="FFFFFF"/>
                </a:solidFill>
              </a:defRPr>
            </a:lvl1pPr>
          </a:lstStyle>
          <a:p>
            <a:fld id="{8B682A8D-C01D-4A47-846A-965F3F6C9549}" type="slidenum">
              <a:rPr lang="en-US" altLang="en-US"/>
              <a:pPr/>
              <a:t>‹#›</a:t>
            </a:fld>
            <a:endParaRPr lang="en-US" altLang="en-US"/>
          </a:p>
        </p:txBody>
      </p:sp>
    </p:spTree>
    <p:extLst>
      <p:ext uri="{BB962C8B-B14F-4D97-AF65-F5344CB8AC3E}">
        <p14:creationId xmlns:p14="http://schemas.microsoft.com/office/powerpoint/2010/main" val="34937810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914400" y="1641476"/>
            <a:ext cx="10363200" cy="437832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8">
            <a:extLst>
              <a:ext uri="{FF2B5EF4-FFF2-40B4-BE49-F238E27FC236}">
                <a16:creationId xmlns:a16="http://schemas.microsoft.com/office/drawing/2014/main" xmlns="" id="{12FD7E58-77EC-CB4D-AE68-F127ED1675A6}"/>
              </a:ext>
            </a:extLst>
          </p:cNvPr>
          <p:cNvSpPr>
            <a:spLocks noGrp="1" noChangeArrowheads="1"/>
          </p:cNvSpPr>
          <p:nvPr>
            <p:ph type="dt" sz="half" idx="10"/>
          </p:nvPr>
        </p:nvSpPr>
        <p:spPr/>
        <p:txBody>
          <a:bodyPr/>
          <a:lstStyle>
            <a:lvl1pPr>
              <a:defRPr/>
            </a:lvl1pPr>
          </a:lstStyle>
          <a:p>
            <a:pPr>
              <a:defRPr/>
            </a:pPr>
            <a:endParaRPr lang="en-US">
              <a:solidFill>
                <a:srgbClr val="FFFFFF"/>
              </a:solidFill>
            </a:endParaRPr>
          </a:p>
        </p:txBody>
      </p:sp>
      <p:sp>
        <p:nvSpPr>
          <p:cNvPr id="5" name="Rectangle 9">
            <a:extLst>
              <a:ext uri="{FF2B5EF4-FFF2-40B4-BE49-F238E27FC236}">
                <a16:creationId xmlns:a16="http://schemas.microsoft.com/office/drawing/2014/main" xmlns="" id="{F040ECA2-C6BA-874C-B8D8-87EE391ED146}"/>
              </a:ext>
            </a:extLst>
          </p:cNvPr>
          <p:cNvSpPr>
            <a:spLocks noGrp="1" noChangeArrowheads="1"/>
          </p:cNvSpPr>
          <p:nvPr>
            <p:ph type="ftr" sz="quarter" idx="11"/>
          </p:nvPr>
        </p:nvSpPr>
        <p:spPr>
          <a:xfrm>
            <a:off x="812800" y="6248400"/>
            <a:ext cx="9245600" cy="457200"/>
          </a:xfrm>
        </p:spPr>
        <p:txBody>
          <a:bodyPr/>
          <a:lstStyle>
            <a:lvl1pPr>
              <a:defRPr/>
            </a:lvl1pPr>
          </a:lstStyle>
          <a:p>
            <a:pPr>
              <a:defRPr/>
            </a:pPr>
            <a:r>
              <a:rPr lang="en-US">
                <a:solidFill>
                  <a:srgbClr val="FFFFFF"/>
                </a:solidFill>
              </a:rPr>
              <a:t>Copyright (c) 2021 by Peter M. Sandman -- for more information see www.psandman.com</a:t>
            </a:r>
          </a:p>
        </p:txBody>
      </p:sp>
      <p:sp>
        <p:nvSpPr>
          <p:cNvPr id="6" name="Rectangle 10">
            <a:extLst>
              <a:ext uri="{FF2B5EF4-FFF2-40B4-BE49-F238E27FC236}">
                <a16:creationId xmlns:a16="http://schemas.microsoft.com/office/drawing/2014/main" xmlns="" id="{AE9258EF-2D63-364D-8239-4392A25CA9C2}"/>
              </a:ext>
            </a:extLst>
          </p:cNvPr>
          <p:cNvSpPr>
            <a:spLocks noGrp="1" noChangeArrowheads="1"/>
          </p:cNvSpPr>
          <p:nvPr>
            <p:ph type="sldNum" sz="quarter" idx="12"/>
          </p:nvPr>
        </p:nvSpPr>
        <p:spPr/>
        <p:txBody>
          <a:bodyPr/>
          <a:lstStyle>
            <a:lvl1pPr>
              <a:defRPr/>
            </a:lvl1pPr>
          </a:lstStyle>
          <a:p>
            <a:fld id="{4CBD8D97-76A8-6543-8ABD-BF555CA4AE72}"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9073007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8">
            <a:extLst>
              <a:ext uri="{FF2B5EF4-FFF2-40B4-BE49-F238E27FC236}">
                <a16:creationId xmlns:a16="http://schemas.microsoft.com/office/drawing/2014/main" xmlns="" id="{AD95995D-F9FE-B244-8585-C712257F9AEC}"/>
              </a:ext>
            </a:extLst>
          </p:cNvPr>
          <p:cNvSpPr>
            <a:spLocks noGrp="1" noChangeArrowheads="1"/>
          </p:cNvSpPr>
          <p:nvPr>
            <p:ph type="dt" sz="half" idx="10"/>
          </p:nvPr>
        </p:nvSpPr>
        <p:spPr/>
        <p:txBody>
          <a:bodyPr/>
          <a:lstStyle>
            <a:lvl1pPr>
              <a:defRPr/>
            </a:lvl1pPr>
          </a:lstStyle>
          <a:p>
            <a:pPr>
              <a:defRPr/>
            </a:pPr>
            <a:endParaRPr lang="en-US">
              <a:solidFill>
                <a:srgbClr val="FFFFFF"/>
              </a:solidFill>
            </a:endParaRPr>
          </a:p>
        </p:txBody>
      </p:sp>
      <p:sp>
        <p:nvSpPr>
          <p:cNvPr id="5" name="Rectangle 9">
            <a:extLst>
              <a:ext uri="{FF2B5EF4-FFF2-40B4-BE49-F238E27FC236}">
                <a16:creationId xmlns:a16="http://schemas.microsoft.com/office/drawing/2014/main" xmlns="" id="{C135C347-6C3D-1849-A366-3E158E21E2BF}"/>
              </a:ext>
            </a:extLst>
          </p:cNvPr>
          <p:cNvSpPr>
            <a:spLocks noGrp="1" noChangeArrowheads="1"/>
          </p:cNvSpPr>
          <p:nvPr>
            <p:ph type="ftr" sz="quarter" idx="11"/>
          </p:nvPr>
        </p:nvSpPr>
        <p:spPr/>
        <p:txBody>
          <a:bodyPr/>
          <a:lstStyle>
            <a:lvl1pPr>
              <a:defRPr/>
            </a:lvl1pPr>
          </a:lstStyle>
          <a:p>
            <a:pPr>
              <a:defRPr/>
            </a:pPr>
            <a:r>
              <a:rPr lang="en-US">
                <a:solidFill>
                  <a:srgbClr val="FFFFFF"/>
                </a:solidFill>
              </a:rPr>
              <a:t>Copyright (c) 2021 by Peter M. Sandman -- for more information see www.psandman.com</a:t>
            </a:r>
            <a:endParaRPr lang="en-US" dirty="0">
              <a:solidFill>
                <a:srgbClr val="FFFFFF"/>
              </a:solidFill>
            </a:endParaRPr>
          </a:p>
        </p:txBody>
      </p:sp>
      <p:sp>
        <p:nvSpPr>
          <p:cNvPr id="6" name="Rectangle 10">
            <a:extLst>
              <a:ext uri="{FF2B5EF4-FFF2-40B4-BE49-F238E27FC236}">
                <a16:creationId xmlns:a16="http://schemas.microsoft.com/office/drawing/2014/main" xmlns="" id="{6FC38459-CD94-A544-898F-17560F2DA3D7}"/>
              </a:ext>
            </a:extLst>
          </p:cNvPr>
          <p:cNvSpPr>
            <a:spLocks noGrp="1" noChangeArrowheads="1"/>
          </p:cNvSpPr>
          <p:nvPr>
            <p:ph type="sldNum" sz="quarter" idx="12"/>
          </p:nvPr>
        </p:nvSpPr>
        <p:spPr/>
        <p:txBody>
          <a:bodyPr/>
          <a:lstStyle>
            <a:lvl1pPr>
              <a:defRPr/>
            </a:lvl1pPr>
          </a:lstStyle>
          <a:p>
            <a:fld id="{0EC9DA9C-F9B4-A44C-AF40-881ABD2D5A73}"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22182420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641475"/>
            <a:ext cx="5080000"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41475"/>
            <a:ext cx="5080000"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a:extLst>
              <a:ext uri="{FF2B5EF4-FFF2-40B4-BE49-F238E27FC236}">
                <a16:creationId xmlns:a16="http://schemas.microsoft.com/office/drawing/2014/main" xmlns="" id="{A1DB5770-327F-C541-8BB3-C6266DF8F7A9}"/>
              </a:ext>
            </a:extLst>
          </p:cNvPr>
          <p:cNvSpPr>
            <a:spLocks noGrp="1" noChangeArrowheads="1"/>
          </p:cNvSpPr>
          <p:nvPr>
            <p:ph type="dt" sz="half" idx="10"/>
          </p:nvPr>
        </p:nvSpPr>
        <p:spPr/>
        <p:txBody>
          <a:bodyPr/>
          <a:lstStyle>
            <a:lvl1pPr>
              <a:defRPr/>
            </a:lvl1pPr>
          </a:lstStyle>
          <a:p>
            <a:pPr>
              <a:defRPr/>
            </a:pPr>
            <a:endParaRPr lang="en-US">
              <a:solidFill>
                <a:srgbClr val="FFFFFF"/>
              </a:solidFill>
            </a:endParaRPr>
          </a:p>
        </p:txBody>
      </p:sp>
      <p:sp>
        <p:nvSpPr>
          <p:cNvPr id="6" name="Rectangle 9">
            <a:extLst>
              <a:ext uri="{FF2B5EF4-FFF2-40B4-BE49-F238E27FC236}">
                <a16:creationId xmlns:a16="http://schemas.microsoft.com/office/drawing/2014/main" xmlns="" id="{B253390D-DE4D-BB4C-890C-1BDB6C821BB9}"/>
              </a:ext>
            </a:extLst>
          </p:cNvPr>
          <p:cNvSpPr>
            <a:spLocks noGrp="1" noChangeArrowheads="1"/>
          </p:cNvSpPr>
          <p:nvPr>
            <p:ph type="ftr" sz="quarter" idx="11"/>
          </p:nvPr>
        </p:nvSpPr>
        <p:spPr/>
        <p:txBody>
          <a:bodyPr/>
          <a:lstStyle>
            <a:lvl1pPr>
              <a:defRPr/>
            </a:lvl1pPr>
          </a:lstStyle>
          <a:p>
            <a:pPr>
              <a:defRPr/>
            </a:pPr>
            <a:r>
              <a:rPr lang="en-US">
                <a:solidFill>
                  <a:srgbClr val="FFFFFF"/>
                </a:solidFill>
              </a:rPr>
              <a:t>Copyright (c) 2021 by Peter M. Sandman -- for more information see www.psandman.com</a:t>
            </a:r>
            <a:endParaRPr lang="en-US" dirty="0">
              <a:solidFill>
                <a:srgbClr val="FFFFFF"/>
              </a:solidFill>
            </a:endParaRPr>
          </a:p>
        </p:txBody>
      </p:sp>
      <p:sp>
        <p:nvSpPr>
          <p:cNvPr id="7" name="Rectangle 10">
            <a:extLst>
              <a:ext uri="{FF2B5EF4-FFF2-40B4-BE49-F238E27FC236}">
                <a16:creationId xmlns:a16="http://schemas.microsoft.com/office/drawing/2014/main" xmlns="" id="{9B349730-5B32-4943-AE93-26EAEF5A733F}"/>
              </a:ext>
            </a:extLst>
          </p:cNvPr>
          <p:cNvSpPr>
            <a:spLocks noGrp="1" noChangeArrowheads="1"/>
          </p:cNvSpPr>
          <p:nvPr>
            <p:ph type="sldNum" sz="quarter" idx="12"/>
          </p:nvPr>
        </p:nvSpPr>
        <p:spPr/>
        <p:txBody>
          <a:bodyPr/>
          <a:lstStyle>
            <a:lvl1pPr>
              <a:defRPr/>
            </a:lvl1pPr>
          </a:lstStyle>
          <a:p>
            <a:fld id="{51204D22-6D4E-DD47-8C6E-83F14EE59EE7}"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33168469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8">
            <a:extLst>
              <a:ext uri="{FF2B5EF4-FFF2-40B4-BE49-F238E27FC236}">
                <a16:creationId xmlns:a16="http://schemas.microsoft.com/office/drawing/2014/main" xmlns="" id="{F190C899-03E7-B84D-BEA0-982DBF701AF1}"/>
              </a:ext>
            </a:extLst>
          </p:cNvPr>
          <p:cNvSpPr>
            <a:spLocks noGrp="1" noChangeArrowheads="1"/>
          </p:cNvSpPr>
          <p:nvPr>
            <p:ph type="dt" sz="half" idx="10"/>
          </p:nvPr>
        </p:nvSpPr>
        <p:spPr/>
        <p:txBody>
          <a:bodyPr/>
          <a:lstStyle>
            <a:lvl1pPr>
              <a:defRPr/>
            </a:lvl1pPr>
          </a:lstStyle>
          <a:p>
            <a:pPr>
              <a:defRPr/>
            </a:pPr>
            <a:endParaRPr lang="en-US">
              <a:solidFill>
                <a:srgbClr val="FFFFFF"/>
              </a:solidFill>
            </a:endParaRPr>
          </a:p>
        </p:txBody>
      </p:sp>
      <p:sp>
        <p:nvSpPr>
          <p:cNvPr id="8" name="Rectangle 9">
            <a:extLst>
              <a:ext uri="{FF2B5EF4-FFF2-40B4-BE49-F238E27FC236}">
                <a16:creationId xmlns:a16="http://schemas.microsoft.com/office/drawing/2014/main" xmlns="" id="{E213219B-189E-BC43-8C2B-FE24C71E3129}"/>
              </a:ext>
            </a:extLst>
          </p:cNvPr>
          <p:cNvSpPr>
            <a:spLocks noGrp="1" noChangeArrowheads="1"/>
          </p:cNvSpPr>
          <p:nvPr>
            <p:ph type="ftr" sz="quarter" idx="11"/>
          </p:nvPr>
        </p:nvSpPr>
        <p:spPr/>
        <p:txBody>
          <a:bodyPr/>
          <a:lstStyle>
            <a:lvl1pPr>
              <a:defRPr/>
            </a:lvl1pPr>
          </a:lstStyle>
          <a:p>
            <a:pPr>
              <a:defRPr/>
            </a:pPr>
            <a:r>
              <a:rPr lang="en-US">
                <a:solidFill>
                  <a:srgbClr val="FFFFFF"/>
                </a:solidFill>
              </a:rPr>
              <a:t>Copyright (c) 2021 by Peter M. Sandman -- for more information see www.psandman.com</a:t>
            </a:r>
            <a:endParaRPr lang="en-US" dirty="0">
              <a:solidFill>
                <a:srgbClr val="FFFFFF"/>
              </a:solidFill>
            </a:endParaRPr>
          </a:p>
        </p:txBody>
      </p:sp>
      <p:sp>
        <p:nvSpPr>
          <p:cNvPr id="9" name="Rectangle 10">
            <a:extLst>
              <a:ext uri="{FF2B5EF4-FFF2-40B4-BE49-F238E27FC236}">
                <a16:creationId xmlns:a16="http://schemas.microsoft.com/office/drawing/2014/main" xmlns="" id="{4D3E8278-F17A-2C47-97DD-A600FAF5319C}"/>
              </a:ext>
            </a:extLst>
          </p:cNvPr>
          <p:cNvSpPr>
            <a:spLocks noGrp="1" noChangeArrowheads="1"/>
          </p:cNvSpPr>
          <p:nvPr>
            <p:ph type="sldNum" sz="quarter" idx="12"/>
          </p:nvPr>
        </p:nvSpPr>
        <p:spPr/>
        <p:txBody>
          <a:bodyPr/>
          <a:lstStyle>
            <a:lvl1pPr>
              <a:defRPr/>
            </a:lvl1pPr>
          </a:lstStyle>
          <a:p>
            <a:fld id="{D06C4C27-28C9-5649-A65C-78FA363C2BE9}"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32445063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8">
            <a:extLst>
              <a:ext uri="{FF2B5EF4-FFF2-40B4-BE49-F238E27FC236}">
                <a16:creationId xmlns:a16="http://schemas.microsoft.com/office/drawing/2014/main" xmlns="" id="{ECBA2177-0617-C74C-9AEF-9F4F9E59DCBB}"/>
              </a:ext>
            </a:extLst>
          </p:cNvPr>
          <p:cNvSpPr>
            <a:spLocks noGrp="1" noChangeArrowheads="1"/>
          </p:cNvSpPr>
          <p:nvPr>
            <p:ph type="dt" sz="half" idx="10"/>
          </p:nvPr>
        </p:nvSpPr>
        <p:spPr/>
        <p:txBody>
          <a:bodyPr/>
          <a:lstStyle>
            <a:lvl1pPr>
              <a:defRPr/>
            </a:lvl1pPr>
          </a:lstStyle>
          <a:p>
            <a:pPr>
              <a:defRPr/>
            </a:pPr>
            <a:endParaRPr lang="en-US">
              <a:solidFill>
                <a:srgbClr val="FFFFFF"/>
              </a:solidFill>
            </a:endParaRPr>
          </a:p>
        </p:txBody>
      </p:sp>
      <p:sp>
        <p:nvSpPr>
          <p:cNvPr id="4" name="Rectangle 9">
            <a:extLst>
              <a:ext uri="{FF2B5EF4-FFF2-40B4-BE49-F238E27FC236}">
                <a16:creationId xmlns:a16="http://schemas.microsoft.com/office/drawing/2014/main" xmlns="" id="{ACBB6DCF-DDA1-0C43-8688-8F9F7B34E79F}"/>
              </a:ext>
            </a:extLst>
          </p:cNvPr>
          <p:cNvSpPr>
            <a:spLocks noGrp="1" noChangeArrowheads="1"/>
          </p:cNvSpPr>
          <p:nvPr>
            <p:ph type="ftr" sz="quarter" idx="11"/>
          </p:nvPr>
        </p:nvSpPr>
        <p:spPr/>
        <p:txBody>
          <a:bodyPr/>
          <a:lstStyle>
            <a:lvl1pPr>
              <a:defRPr/>
            </a:lvl1pPr>
          </a:lstStyle>
          <a:p>
            <a:pPr>
              <a:defRPr/>
            </a:pPr>
            <a:r>
              <a:rPr lang="en-US">
                <a:solidFill>
                  <a:srgbClr val="FFFFFF"/>
                </a:solidFill>
              </a:rPr>
              <a:t>Copyright (c) 2021 by Peter M. Sandman -- for more information see www.psandman.com</a:t>
            </a:r>
            <a:endParaRPr lang="en-US" dirty="0">
              <a:solidFill>
                <a:srgbClr val="FFFFFF"/>
              </a:solidFill>
            </a:endParaRPr>
          </a:p>
        </p:txBody>
      </p:sp>
      <p:sp>
        <p:nvSpPr>
          <p:cNvPr id="5" name="Rectangle 10">
            <a:extLst>
              <a:ext uri="{FF2B5EF4-FFF2-40B4-BE49-F238E27FC236}">
                <a16:creationId xmlns:a16="http://schemas.microsoft.com/office/drawing/2014/main" xmlns="" id="{F643F417-22AD-E548-BA06-73EA1E3589F6}"/>
              </a:ext>
            </a:extLst>
          </p:cNvPr>
          <p:cNvSpPr>
            <a:spLocks noGrp="1" noChangeArrowheads="1"/>
          </p:cNvSpPr>
          <p:nvPr>
            <p:ph type="sldNum" sz="quarter" idx="12"/>
          </p:nvPr>
        </p:nvSpPr>
        <p:spPr/>
        <p:txBody>
          <a:bodyPr/>
          <a:lstStyle>
            <a:lvl1pPr>
              <a:defRPr/>
            </a:lvl1pPr>
          </a:lstStyle>
          <a:p>
            <a:fld id="{A3C99C42-2AF9-254B-B5FC-53E1FAC03E62}"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1575341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914400" y="1641476"/>
            <a:ext cx="10363200" cy="437832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8">
            <a:extLst>
              <a:ext uri="{FF2B5EF4-FFF2-40B4-BE49-F238E27FC236}">
                <a16:creationId xmlns="" xmlns:a16="http://schemas.microsoft.com/office/drawing/2014/main" id="{12FD7E58-77EC-CB4D-AE68-F127ED1675A6}"/>
              </a:ext>
            </a:extLst>
          </p:cNvPr>
          <p:cNvSpPr>
            <a:spLocks noGrp="1" noChangeArrowheads="1"/>
          </p:cNvSpPr>
          <p:nvPr>
            <p:ph type="dt" sz="half" idx="10"/>
          </p:nvPr>
        </p:nvSpPr>
        <p:spPr/>
        <p:txBody>
          <a:bodyPr/>
          <a:lstStyle>
            <a:lvl1pPr>
              <a:defRPr/>
            </a:lvl1pPr>
          </a:lstStyle>
          <a:p>
            <a:pPr>
              <a:defRPr/>
            </a:pPr>
            <a:endParaRPr lang="en-US"/>
          </a:p>
        </p:txBody>
      </p:sp>
      <p:sp>
        <p:nvSpPr>
          <p:cNvPr id="5" name="Rectangle 9">
            <a:extLst>
              <a:ext uri="{FF2B5EF4-FFF2-40B4-BE49-F238E27FC236}">
                <a16:creationId xmlns="" xmlns:a16="http://schemas.microsoft.com/office/drawing/2014/main" id="{F040ECA2-C6BA-874C-B8D8-87EE391ED146}"/>
              </a:ext>
            </a:extLst>
          </p:cNvPr>
          <p:cNvSpPr>
            <a:spLocks noGrp="1" noChangeArrowheads="1"/>
          </p:cNvSpPr>
          <p:nvPr>
            <p:ph type="ftr" sz="quarter" idx="11"/>
          </p:nvPr>
        </p:nvSpPr>
        <p:spPr>
          <a:xfrm>
            <a:off x="812800" y="6248400"/>
            <a:ext cx="9245600" cy="457200"/>
          </a:xfrm>
        </p:spPr>
        <p:txBody>
          <a:bodyPr/>
          <a:lstStyle>
            <a:lvl1pPr>
              <a:defRPr/>
            </a:lvl1pPr>
          </a:lstStyle>
          <a:p>
            <a:pPr>
              <a:defRPr/>
            </a:pPr>
            <a:r>
              <a:rPr lang="en-US"/>
              <a:t>Copyright (c) 2021 by Peter M. Sandman -- for more information see www.psandman.com</a:t>
            </a:r>
          </a:p>
        </p:txBody>
      </p:sp>
      <p:sp>
        <p:nvSpPr>
          <p:cNvPr id="6" name="Rectangle 10">
            <a:extLst>
              <a:ext uri="{FF2B5EF4-FFF2-40B4-BE49-F238E27FC236}">
                <a16:creationId xmlns="" xmlns:a16="http://schemas.microsoft.com/office/drawing/2014/main" id="{AE9258EF-2D63-364D-8239-4392A25CA9C2}"/>
              </a:ext>
            </a:extLst>
          </p:cNvPr>
          <p:cNvSpPr>
            <a:spLocks noGrp="1" noChangeArrowheads="1"/>
          </p:cNvSpPr>
          <p:nvPr>
            <p:ph type="sldNum" sz="quarter" idx="12"/>
          </p:nvPr>
        </p:nvSpPr>
        <p:spPr/>
        <p:txBody>
          <a:bodyPr/>
          <a:lstStyle>
            <a:lvl1pPr>
              <a:defRPr/>
            </a:lvl1pPr>
          </a:lstStyle>
          <a:p>
            <a:fld id="{4CBD8D97-76A8-6543-8ABD-BF555CA4AE72}" type="slidenum">
              <a:rPr lang="en-US" altLang="en-US"/>
              <a:pPr/>
              <a:t>‹#›</a:t>
            </a:fld>
            <a:endParaRPr lang="en-US" altLang="en-US"/>
          </a:p>
        </p:txBody>
      </p:sp>
    </p:spTree>
    <p:extLst>
      <p:ext uri="{BB962C8B-B14F-4D97-AF65-F5344CB8AC3E}">
        <p14:creationId xmlns:p14="http://schemas.microsoft.com/office/powerpoint/2010/main" val="17909672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8">
            <a:extLst>
              <a:ext uri="{FF2B5EF4-FFF2-40B4-BE49-F238E27FC236}">
                <a16:creationId xmlns:a16="http://schemas.microsoft.com/office/drawing/2014/main" xmlns="" id="{6DEA378A-6A59-154C-BD79-C45CFEB388C2}"/>
              </a:ext>
            </a:extLst>
          </p:cNvPr>
          <p:cNvSpPr>
            <a:spLocks noGrp="1" noChangeArrowheads="1"/>
          </p:cNvSpPr>
          <p:nvPr>
            <p:ph type="dt" sz="half" idx="10"/>
          </p:nvPr>
        </p:nvSpPr>
        <p:spPr/>
        <p:txBody>
          <a:bodyPr/>
          <a:lstStyle>
            <a:lvl1pPr>
              <a:defRPr/>
            </a:lvl1pPr>
          </a:lstStyle>
          <a:p>
            <a:pPr>
              <a:defRPr/>
            </a:pPr>
            <a:endParaRPr lang="en-US">
              <a:solidFill>
                <a:srgbClr val="FFFFFF"/>
              </a:solidFill>
            </a:endParaRPr>
          </a:p>
        </p:txBody>
      </p:sp>
      <p:sp>
        <p:nvSpPr>
          <p:cNvPr id="3" name="Rectangle 9">
            <a:extLst>
              <a:ext uri="{FF2B5EF4-FFF2-40B4-BE49-F238E27FC236}">
                <a16:creationId xmlns:a16="http://schemas.microsoft.com/office/drawing/2014/main" xmlns="" id="{C19E7D1F-2BB8-714E-A8A6-C89E409CC5A6}"/>
              </a:ext>
            </a:extLst>
          </p:cNvPr>
          <p:cNvSpPr>
            <a:spLocks noGrp="1" noChangeArrowheads="1"/>
          </p:cNvSpPr>
          <p:nvPr>
            <p:ph type="ftr" sz="quarter" idx="11"/>
          </p:nvPr>
        </p:nvSpPr>
        <p:spPr/>
        <p:txBody>
          <a:bodyPr/>
          <a:lstStyle>
            <a:lvl1pPr>
              <a:defRPr/>
            </a:lvl1pPr>
          </a:lstStyle>
          <a:p>
            <a:pPr>
              <a:defRPr/>
            </a:pPr>
            <a:r>
              <a:rPr lang="en-US">
                <a:solidFill>
                  <a:srgbClr val="FFFFFF"/>
                </a:solidFill>
              </a:rPr>
              <a:t>Copyright (c) 2021 by Peter M. Sandman -- for more information see www.psandman.com</a:t>
            </a:r>
            <a:endParaRPr lang="en-US" dirty="0">
              <a:solidFill>
                <a:srgbClr val="FFFFFF"/>
              </a:solidFill>
            </a:endParaRPr>
          </a:p>
        </p:txBody>
      </p:sp>
      <p:sp>
        <p:nvSpPr>
          <p:cNvPr id="4" name="Rectangle 10">
            <a:extLst>
              <a:ext uri="{FF2B5EF4-FFF2-40B4-BE49-F238E27FC236}">
                <a16:creationId xmlns:a16="http://schemas.microsoft.com/office/drawing/2014/main" xmlns="" id="{F908797A-FFCD-804D-B4AE-91D49DD1BFE7}"/>
              </a:ext>
            </a:extLst>
          </p:cNvPr>
          <p:cNvSpPr>
            <a:spLocks noGrp="1" noChangeArrowheads="1"/>
          </p:cNvSpPr>
          <p:nvPr>
            <p:ph type="sldNum" sz="quarter" idx="12"/>
          </p:nvPr>
        </p:nvSpPr>
        <p:spPr/>
        <p:txBody>
          <a:bodyPr/>
          <a:lstStyle>
            <a:lvl1pPr>
              <a:defRPr/>
            </a:lvl1pPr>
          </a:lstStyle>
          <a:p>
            <a:fld id="{582D3F4C-BB97-074A-8721-A01129002AAB}"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2670379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a:extLst>
              <a:ext uri="{FF2B5EF4-FFF2-40B4-BE49-F238E27FC236}">
                <a16:creationId xmlns:a16="http://schemas.microsoft.com/office/drawing/2014/main" xmlns="" id="{837A726D-FE95-BA40-A59A-AE8C7E5E520E}"/>
              </a:ext>
            </a:extLst>
          </p:cNvPr>
          <p:cNvSpPr>
            <a:spLocks noGrp="1" noChangeArrowheads="1"/>
          </p:cNvSpPr>
          <p:nvPr>
            <p:ph type="dt" sz="half" idx="10"/>
          </p:nvPr>
        </p:nvSpPr>
        <p:spPr/>
        <p:txBody>
          <a:bodyPr/>
          <a:lstStyle>
            <a:lvl1pPr>
              <a:defRPr/>
            </a:lvl1pPr>
          </a:lstStyle>
          <a:p>
            <a:pPr>
              <a:defRPr/>
            </a:pPr>
            <a:endParaRPr lang="en-US">
              <a:solidFill>
                <a:srgbClr val="FFFFFF"/>
              </a:solidFill>
            </a:endParaRPr>
          </a:p>
        </p:txBody>
      </p:sp>
      <p:sp>
        <p:nvSpPr>
          <p:cNvPr id="6" name="Rectangle 9">
            <a:extLst>
              <a:ext uri="{FF2B5EF4-FFF2-40B4-BE49-F238E27FC236}">
                <a16:creationId xmlns:a16="http://schemas.microsoft.com/office/drawing/2014/main" xmlns="" id="{6FC7794E-AB4B-B141-BBB1-048A440FB6D7}"/>
              </a:ext>
            </a:extLst>
          </p:cNvPr>
          <p:cNvSpPr>
            <a:spLocks noGrp="1" noChangeArrowheads="1"/>
          </p:cNvSpPr>
          <p:nvPr>
            <p:ph type="ftr" sz="quarter" idx="11"/>
          </p:nvPr>
        </p:nvSpPr>
        <p:spPr/>
        <p:txBody>
          <a:bodyPr/>
          <a:lstStyle>
            <a:lvl1pPr>
              <a:defRPr/>
            </a:lvl1pPr>
          </a:lstStyle>
          <a:p>
            <a:pPr>
              <a:defRPr/>
            </a:pPr>
            <a:r>
              <a:rPr lang="en-US">
                <a:solidFill>
                  <a:srgbClr val="FFFFFF"/>
                </a:solidFill>
              </a:rPr>
              <a:t>Copyright (c) 2021 by Peter M. Sandman -- for more information see www.psandman.com</a:t>
            </a:r>
            <a:endParaRPr lang="en-US" dirty="0">
              <a:solidFill>
                <a:srgbClr val="FFFFFF"/>
              </a:solidFill>
            </a:endParaRPr>
          </a:p>
        </p:txBody>
      </p:sp>
      <p:sp>
        <p:nvSpPr>
          <p:cNvPr id="7" name="Rectangle 10">
            <a:extLst>
              <a:ext uri="{FF2B5EF4-FFF2-40B4-BE49-F238E27FC236}">
                <a16:creationId xmlns:a16="http://schemas.microsoft.com/office/drawing/2014/main" xmlns="" id="{80511667-9EE7-FC45-817A-FD07788FF802}"/>
              </a:ext>
            </a:extLst>
          </p:cNvPr>
          <p:cNvSpPr>
            <a:spLocks noGrp="1" noChangeArrowheads="1"/>
          </p:cNvSpPr>
          <p:nvPr>
            <p:ph type="sldNum" sz="quarter" idx="12"/>
          </p:nvPr>
        </p:nvSpPr>
        <p:spPr/>
        <p:txBody>
          <a:bodyPr/>
          <a:lstStyle>
            <a:lvl1pPr>
              <a:defRPr/>
            </a:lvl1pPr>
          </a:lstStyle>
          <a:p>
            <a:fld id="{335115ED-9597-124C-8007-7DE66804D490}"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39855685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a:extLst>
              <a:ext uri="{FF2B5EF4-FFF2-40B4-BE49-F238E27FC236}">
                <a16:creationId xmlns:a16="http://schemas.microsoft.com/office/drawing/2014/main" xmlns="" id="{26C8C5F1-D76C-6845-801B-81A803213A6E}"/>
              </a:ext>
            </a:extLst>
          </p:cNvPr>
          <p:cNvSpPr>
            <a:spLocks noGrp="1" noChangeArrowheads="1"/>
          </p:cNvSpPr>
          <p:nvPr>
            <p:ph type="dt" sz="half" idx="10"/>
          </p:nvPr>
        </p:nvSpPr>
        <p:spPr/>
        <p:txBody>
          <a:bodyPr/>
          <a:lstStyle>
            <a:lvl1pPr>
              <a:defRPr/>
            </a:lvl1pPr>
          </a:lstStyle>
          <a:p>
            <a:pPr>
              <a:defRPr/>
            </a:pPr>
            <a:endParaRPr lang="en-US">
              <a:solidFill>
                <a:srgbClr val="FFFFFF"/>
              </a:solidFill>
            </a:endParaRPr>
          </a:p>
        </p:txBody>
      </p:sp>
      <p:sp>
        <p:nvSpPr>
          <p:cNvPr id="6" name="Rectangle 9">
            <a:extLst>
              <a:ext uri="{FF2B5EF4-FFF2-40B4-BE49-F238E27FC236}">
                <a16:creationId xmlns:a16="http://schemas.microsoft.com/office/drawing/2014/main" xmlns="" id="{6BE5AC05-598B-6D4D-B0E1-DD8B4A28E42D}"/>
              </a:ext>
            </a:extLst>
          </p:cNvPr>
          <p:cNvSpPr>
            <a:spLocks noGrp="1" noChangeArrowheads="1"/>
          </p:cNvSpPr>
          <p:nvPr>
            <p:ph type="ftr" sz="quarter" idx="11"/>
          </p:nvPr>
        </p:nvSpPr>
        <p:spPr/>
        <p:txBody>
          <a:bodyPr/>
          <a:lstStyle>
            <a:lvl1pPr>
              <a:defRPr/>
            </a:lvl1pPr>
          </a:lstStyle>
          <a:p>
            <a:pPr>
              <a:defRPr/>
            </a:pPr>
            <a:r>
              <a:rPr lang="en-US">
                <a:solidFill>
                  <a:srgbClr val="FFFFFF"/>
                </a:solidFill>
              </a:rPr>
              <a:t>Copyright (c) 2021 by Peter M. Sandman -- for more information see www.psandman.com</a:t>
            </a:r>
            <a:endParaRPr lang="en-US" dirty="0">
              <a:solidFill>
                <a:srgbClr val="FFFFFF"/>
              </a:solidFill>
            </a:endParaRPr>
          </a:p>
        </p:txBody>
      </p:sp>
      <p:sp>
        <p:nvSpPr>
          <p:cNvPr id="7" name="Rectangle 10">
            <a:extLst>
              <a:ext uri="{FF2B5EF4-FFF2-40B4-BE49-F238E27FC236}">
                <a16:creationId xmlns:a16="http://schemas.microsoft.com/office/drawing/2014/main" xmlns="" id="{9079DC16-0A43-2242-B2B9-E27B6646B535}"/>
              </a:ext>
            </a:extLst>
          </p:cNvPr>
          <p:cNvSpPr>
            <a:spLocks noGrp="1" noChangeArrowheads="1"/>
          </p:cNvSpPr>
          <p:nvPr>
            <p:ph type="sldNum" sz="quarter" idx="12"/>
          </p:nvPr>
        </p:nvSpPr>
        <p:spPr/>
        <p:txBody>
          <a:bodyPr/>
          <a:lstStyle>
            <a:lvl1pPr>
              <a:defRPr/>
            </a:lvl1pPr>
          </a:lstStyle>
          <a:p>
            <a:fld id="{F78E9311-50FF-6E47-8029-5DFFAAE84EAD}"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74622856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a:extLst>
              <a:ext uri="{FF2B5EF4-FFF2-40B4-BE49-F238E27FC236}">
                <a16:creationId xmlns:a16="http://schemas.microsoft.com/office/drawing/2014/main" xmlns="" id="{2A703012-CDF8-2B44-AFFB-87A2073F8D97}"/>
              </a:ext>
            </a:extLst>
          </p:cNvPr>
          <p:cNvSpPr>
            <a:spLocks noGrp="1" noChangeArrowheads="1"/>
          </p:cNvSpPr>
          <p:nvPr>
            <p:ph type="dt" sz="half" idx="10"/>
          </p:nvPr>
        </p:nvSpPr>
        <p:spPr/>
        <p:txBody>
          <a:bodyPr/>
          <a:lstStyle>
            <a:lvl1pPr>
              <a:defRPr/>
            </a:lvl1pPr>
          </a:lstStyle>
          <a:p>
            <a:pPr>
              <a:defRPr/>
            </a:pPr>
            <a:endParaRPr lang="en-US">
              <a:solidFill>
                <a:srgbClr val="FFFFFF"/>
              </a:solidFill>
            </a:endParaRPr>
          </a:p>
        </p:txBody>
      </p:sp>
      <p:sp>
        <p:nvSpPr>
          <p:cNvPr id="5" name="Rectangle 9">
            <a:extLst>
              <a:ext uri="{FF2B5EF4-FFF2-40B4-BE49-F238E27FC236}">
                <a16:creationId xmlns:a16="http://schemas.microsoft.com/office/drawing/2014/main" xmlns="" id="{BAD4692F-E047-324B-AC57-597B6E38F9D3}"/>
              </a:ext>
            </a:extLst>
          </p:cNvPr>
          <p:cNvSpPr>
            <a:spLocks noGrp="1" noChangeArrowheads="1"/>
          </p:cNvSpPr>
          <p:nvPr>
            <p:ph type="ftr" sz="quarter" idx="11"/>
          </p:nvPr>
        </p:nvSpPr>
        <p:spPr/>
        <p:txBody>
          <a:bodyPr/>
          <a:lstStyle>
            <a:lvl1pPr>
              <a:defRPr/>
            </a:lvl1pPr>
          </a:lstStyle>
          <a:p>
            <a:pPr>
              <a:defRPr/>
            </a:pPr>
            <a:r>
              <a:rPr lang="en-US">
                <a:solidFill>
                  <a:srgbClr val="FFFFFF"/>
                </a:solidFill>
              </a:rPr>
              <a:t>Copyright (c) 2021 by Peter M. Sandman -- for more information see www.psandman.com</a:t>
            </a:r>
            <a:endParaRPr lang="en-US" dirty="0">
              <a:solidFill>
                <a:srgbClr val="FFFFFF"/>
              </a:solidFill>
            </a:endParaRPr>
          </a:p>
        </p:txBody>
      </p:sp>
      <p:sp>
        <p:nvSpPr>
          <p:cNvPr id="6" name="Rectangle 10">
            <a:extLst>
              <a:ext uri="{FF2B5EF4-FFF2-40B4-BE49-F238E27FC236}">
                <a16:creationId xmlns:a16="http://schemas.microsoft.com/office/drawing/2014/main" xmlns="" id="{31EE7364-2B86-AB4B-9E4F-EDFF4816D9B0}"/>
              </a:ext>
            </a:extLst>
          </p:cNvPr>
          <p:cNvSpPr>
            <a:spLocks noGrp="1" noChangeArrowheads="1"/>
          </p:cNvSpPr>
          <p:nvPr>
            <p:ph type="sldNum" sz="quarter" idx="12"/>
          </p:nvPr>
        </p:nvSpPr>
        <p:spPr/>
        <p:txBody>
          <a:bodyPr/>
          <a:lstStyle>
            <a:lvl1pPr>
              <a:defRPr/>
            </a:lvl1pPr>
          </a:lstStyle>
          <a:p>
            <a:fld id="{1E9FB417-8C60-0A4E-B7B1-67A894FB5426}"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21481772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228600"/>
            <a:ext cx="25908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28600"/>
            <a:ext cx="75692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a:extLst>
              <a:ext uri="{FF2B5EF4-FFF2-40B4-BE49-F238E27FC236}">
                <a16:creationId xmlns:a16="http://schemas.microsoft.com/office/drawing/2014/main" xmlns="" id="{6713C130-8B16-5440-9E59-709CA451011B}"/>
              </a:ext>
            </a:extLst>
          </p:cNvPr>
          <p:cNvSpPr>
            <a:spLocks noGrp="1" noChangeArrowheads="1"/>
          </p:cNvSpPr>
          <p:nvPr>
            <p:ph type="dt" sz="half" idx="10"/>
          </p:nvPr>
        </p:nvSpPr>
        <p:spPr/>
        <p:txBody>
          <a:bodyPr/>
          <a:lstStyle>
            <a:lvl1pPr>
              <a:defRPr/>
            </a:lvl1pPr>
          </a:lstStyle>
          <a:p>
            <a:pPr>
              <a:defRPr/>
            </a:pPr>
            <a:endParaRPr lang="en-US">
              <a:solidFill>
                <a:srgbClr val="FFFFFF"/>
              </a:solidFill>
            </a:endParaRPr>
          </a:p>
        </p:txBody>
      </p:sp>
      <p:sp>
        <p:nvSpPr>
          <p:cNvPr id="5" name="Rectangle 9">
            <a:extLst>
              <a:ext uri="{FF2B5EF4-FFF2-40B4-BE49-F238E27FC236}">
                <a16:creationId xmlns:a16="http://schemas.microsoft.com/office/drawing/2014/main" xmlns="" id="{D04688A4-1B60-C44B-9E45-506043B1F035}"/>
              </a:ext>
            </a:extLst>
          </p:cNvPr>
          <p:cNvSpPr>
            <a:spLocks noGrp="1" noChangeArrowheads="1"/>
          </p:cNvSpPr>
          <p:nvPr>
            <p:ph type="ftr" sz="quarter" idx="11"/>
          </p:nvPr>
        </p:nvSpPr>
        <p:spPr/>
        <p:txBody>
          <a:bodyPr/>
          <a:lstStyle>
            <a:lvl1pPr>
              <a:defRPr/>
            </a:lvl1pPr>
          </a:lstStyle>
          <a:p>
            <a:pPr>
              <a:defRPr/>
            </a:pPr>
            <a:r>
              <a:rPr lang="en-US">
                <a:solidFill>
                  <a:srgbClr val="FFFFFF"/>
                </a:solidFill>
              </a:rPr>
              <a:t>Copyright (c) 2021 by Peter M. Sandman -- for more information see www.psandman.com</a:t>
            </a:r>
            <a:endParaRPr lang="en-US" dirty="0">
              <a:solidFill>
                <a:srgbClr val="FFFFFF"/>
              </a:solidFill>
            </a:endParaRPr>
          </a:p>
        </p:txBody>
      </p:sp>
      <p:sp>
        <p:nvSpPr>
          <p:cNvPr id="6" name="Rectangle 10">
            <a:extLst>
              <a:ext uri="{FF2B5EF4-FFF2-40B4-BE49-F238E27FC236}">
                <a16:creationId xmlns:a16="http://schemas.microsoft.com/office/drawing/2014/main" xmlns="" id="{73C812D6-B246-6041-BD17-21C9B5666F37}"/>
              </a:ext>
            </a:extLst>
          </p:cNvPr>
          <p:cNvSpPr>
            <a:spLocks noGrp="1" noChangeArrowheads="1"/>
          </p:cNvSpPr>
          <p:nvPr>
            <p:ph type="sldNum" sz="quarter" idx="12"/>
          </p:nvPr>
        </p:nvSpPr>
        <p:spPr/>
        <p:txBody>
          <a:bodyPr/>
          <a:lstStyle>
            <a:lvl1pPr>
              <a:defRPr/>
            </a:lvl1pPr>
          </a:lstStyle>
          <a:p>
            <a:fld id="{AE228D64-2395-8D45-8573-0945DDD03BF9}"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938683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10363200" cy="1219200"/>
          </a:xfrm>
        </p:spPr>
        <p:txBody>
          <a:bodyPr/>
          <a:lstStyle/>
          <a:p>
            <a:r>
              <a:rPr lang="en-US"/>
              <a:t>Click to edit Master title style</a:t>
            </a:r>
          </a:p>
        </p:txBody>
      </p:sp>
      <p:sp>
        <p:nvSpPr>
          <p:cNvPr id="3" name="Text Placeholder 2"/>
          <p:cNvSpPr>
            <a:spLocks noGrp="1"/>
          </p:cNvSpPr>
          <p:nvPr>
            <p:ph type="body" sz="half" idx="1"/>
          </p:nvPr>
        </p:nvSpPr>
        <p:spPr>
          <a:xfrm>
            <a:off x="914400" y="1641475"/>
            <a:ext cx="5080000" cy="4454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41475"/>
            <a:ext cx="5080000" cy="4454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a:extLst>
              <a:ext uri="{FF2B5EF4-FFF2-40B4-BE49-F238E27FC236}">
                <a16:creationId xmlns:a16="http://schemas.microsoft.com/office/drawing/2014/main" xmlns="" id="{0A1EF0EC-8424-8141-B4E7-841C8D883587}"/>
              </a:ext>
            </a:extLst>
          </p:cNvPr>
          <p:cNvSpPr>
            <a:spLocks noGrp="1" noChangeArrowheads="1"/>
          </p:cNvSpPr>
          <p:nvPr>
            <p:ph type="dt" sz="half" idx="10"/>
          </p:nvPr>
        </p:nvSpPr>
        <p:spPr/>
        <p:txBody>
          <a:bodyPr/>
          <a:lstStyle>
            <a:lvl1pPr>
              <a:defRPr/>
            </a:lvl1pPr>
          </a:lstStyle>
          <a:p>
            <a:pPr>
              <a:defRPr/>
            </a:pPr>
            <a:endParaRPr lang="en-US">
              <a:solidFill>
                <a:srgbClr val="FFFFFF"/>
              </a:solidFill>
            </a:endParaRPr>
          </a:p>
        </p:txBody>
      </p:sp>
      <p:sp>
        <p:nvSpPr>
          <p:cNvPr id="6" name="Rectangle 9">
            <a:extLst>
              <a:ext uri="{FF2B5EF4-FFF2-40B4-BE49-F238E27FC236}">
                <a16:creationId xmlns:a16="http://schemas.microsoft.com/office/drawing/2014/main" xmlns="" id="{B453BD4C-3DD5-D84A-9133-3928241024DC}"/>
              </a:ext>
            </a:extLst>
          </p:cNvPr>
          <p:cNvSpPr>
            <a:spLocks noGrp="1" noChangeArrowheads="1"/>
          </p:cNvSpPr>
          <p:nvPr>
            <p:ph type="ftr" sz="quarter" idx="11"/>
          </p:nvPr>
        </p:nvSpPr>
        <p:spPr/>
        <p:txBody>
          <a:bodyPr/>
          <a:lstStyle>
            <a:lvl1pPr>
              <a:defRPr/>
            </a:lvl1pPr>
          </a:lstStyle>
          <a:p>
            <a:pPr>
              <a:defRPr/>
            </a:pPr>
            <a:r>
              <a:rPr lang="en-US">
                <a:solidFill>
                  <a:srgbClr val="FFFFFF"/>
                </a:solidFill>
              </a:rPr>
              <a:t>Copyright (c) 2021 by Peter M. Sandman -- for more information see www.psandman.com</a:t>
            </a:r>
            <a:endParaRPr lang="en-US" dirty="0">
              <a:solidFill>
                <a:srgbClr val="FFFFFF"/>
              </a:solidFill>
            </a:endParaRPr>
          </a:p>
        </p:txBody>
      </p:sp>
      <p:sp>
        <p:nvSpPr>
          <p:cNvPr id="7" name="Rectangle 10">
            <a:extLst>
              <a:ext uri="{FF2B5EF4-FFF2-40B4-BE49-F238E27FC236}">
                <a16:creationId xmlns:a16="http://schemas.microsoft.com/office/drawing/2014/main" xmlns="" id="{CC4A99A2-D340-E44C-907B-62F6E1AD8ADB}"/>
              </a:ext>
            </a:extLst>
          </p:cNvPr>
          <p:cNvSpPr>
            <a:spLocks noGrp="1" noChangeArrowheads="1"/>
          </p:cNvSpPr>
          <p:nvPr>
            <p:ph type="sldNum" sz="quarter" idx="12"/>
          </p:nvPr>
        </p:nvSpPr>
        <p:spPr/>
        <p:txBody>
          <a:bodyPr/>
          <a:lstStyle>
            <a:lvl1pPr>
              <a:defRPr/>
            </a:lvl1pPr>
          </a:lstStyle>
          <a:p>
            <a:fld id="{967A5042-4531-A241-8168-8058F67DE166}"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8923407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woObjOverTx" preserve="1">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10363200" cy="1219200"/>
          </a:xfrm>
        </p:spPr>
        <p:txBody>
          <a:bodyPr/>
          <a:lstStyle/>
          <a:p>
            <a:r>
              <a:rPr lang="en-US"/>
              <a:t>Click to edit Master title style</a:t>
            </a:r>
          </a:p>
        </p:txBody>
      </p:sp>
      <p:sp>
        <p:nvSpPr>
          <p:cNvPr id="3" name="Content Placeholder 2"/>
          <p:cNvSpPr>
            <a:spLocks noGrp="1"/>
          </p:cNvSpPr>
          <p:nvPr>
            <p:ph sz="quarter" idx="1"/>
          </p:nvPr>
        </p:nvSpPr>
        <p:spPr>
          <a:xfrm>
            <a:off x="914400" y="1641476"/>
            <a:ext cx="5080000" cy="21510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41476"/>
            <a:ext cx="5080000" cy="21510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half" idx="3"/>
          </p:nvPr>
        </p:nvSpPr>
        <p:spPr>
          <a:xfrm>
            <a:off x="914400" y="3944938"/>
            <a:ext cx="10363200" cy="2151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8">
            <a:extLst>
              <a:ext uri="{FF2B5EF4-FFF2-40B4-BE49-F238E27FC236}">
                <a16:creationId xmlns:a16="http://schemas.microsoft.com/office/drawing/2014/main" xmlns="" id="{84527BE6-E692-A04D-B872-D07470C4C98F}"/>
              </a:ext>
            </a:extLst>
          </p:cNvPr>
          <p:cNvSpPr>
            <a:spLocks noGrp="1" noChangeArrowheads="1"/>
          </p:cNvSpPr>
          <p:nvPr>
            <p:ph type="dt" sz="half" idx="10"/>
          </p:nvPr>
        </p:nvSpPr>
        <p:spPr/>
        <p:txBody>
          <a:bodyPr/>
          <a:lstStyle>
            <a:lvl1pPr>
              <a:defRPr/>
            </a:lvl1pPr>
          </a:lstStyle>
          <a:p>
            <a:pPr>
              <a:defRPr/>
            </a:pPr>
            <a:endParaRPr lang="en-US">
              <a:solidFill>
                <a:srgbClr val="FFFFFF"/>
              </a:solidFill>
            </a:endParaRPr>
          </a:p>
        </p:txBody>
      </p:sp>
      <p:sp>
        <p:nvSpPr>
          <p:cNvPr id="7" name="Rectangle 9">
            <a:extLst>
              <a:ext uri="{FF2B5EF4-FFF2-40B4-BE49-F238E27FC236}">
                <a16:creationId xmlns:a16="http://schemas.microsoft.com/office/drawing/2014/main" xmlns="" id="{8A05218C-EEFF-4144-B8E9-E21002CAB171}"/>
              </a:ext>
            </a:extLst>
          </p:cNvPr>
          <p:cNvSpPr>
            <a:spLocks noGrp="1" noChangeArrowheads="1"/>
          </p:cNvSpPr>
          <p:nvPr>
            <p:ph type="ftr" sz="quarter" idx="11"/>
          </p:nvPr>
        </p:nvSpPr>
        <p:spPr/>
        <p:txBody>
          <a:bodyPr/>
          <a:lstStyle>
            <a:lvl1pPr>
              <a:defRPr/>
            </a:lvl1pPr>
          </a:lstStyle>
          <a:p>
            <a:pPr>
              <a:defRPr/>
            </a:pPr>
            <a:r>
              <a:rPr lang="en-US">
                <a:solidFill>
                  <a:srgbClr val="FFFFFF"/>
                </a:solidFill>
              </a:rPr>
              <a:t>Copyright (c) 2021 by Peter M. Sandman -- for more information see www.psandman.com</a:t>
            </a:r>
            <a:endParaRPr lang="en-US" dirty="0">
              <a:solidFill>
                <a:srgbClr val="FFFFFF"/>
              </a:solidFill>
            </a:endParaRPr>
          </a:p>
        </p:txBody>
      </p:sp>
      <p:sp>
        <p:nvSpPr>
          <p:cNvPr id="8" name="Rectangle 10">
            <a:extLst>
              <a:ext uri="{FF2B5EF4-FFF2-40B4-BE49-F238E27FC236}">
                <a16:creationId xmlns:a16="http://schemas.microsoft.com/office/drawing/2014/main" xmlns="" id="{11E4B381-092E-D049-9166-07D1D626E040}"/>
              </a:ext>
            </a:extLst>
          </p:cNvPr>
          <p:cNvSpPr>
            <a:spLocks noGrp="1" noChangeArrowheads="1"/>
          </p:cNvSpPr>
          <p:nvPr>
            <p:ph type="sldNum" sz="quarter" idx="12"/>
          </p:nvPr>
        </p:nvSpPr>
        <p:spPr/>
        <p:txBody>
          <a:bodyPr/>
          <a:lstStyle>
            <a:lvl1pPr>
              <a:defRPr/>
            </a:lvl1pPr>
          </a:lstStyle>
          <a:p>
            <a:fld id="{FDEA2AB0-A1C8-E34B-989E-3CA934032035}"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1802723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8">
            <a:extLst>
              <a:ext uri="{FF2B5EF4-FFF2-40B4-BE49-F238E27FC236}">
                <a16:creationId xmlns="" xmlns:a16="http://schemas.microsoft.com/office/drawing/2014/main" id="{AD95995D-F9FE-B244-8585-C712257F9AEC}"/>
              </a:ext>
            </a:extLst>
          </p:cNvPr>
          <p:cNvSpPr>
            <a:spLocks noGrp="1" noChangeArrowheads="1"/>
          </p:cNvSpPr>
          <p:nvPr>
            <p:ph type="dt" sz="half" idx="10"/>
          </p:nvPr>
        </p:nvSpPr>
        <p:spPr/>
        <p:txBody>
          <a:bodyPr/>
          <a:lstStyle>
            <a:lvl1pPr>
              <a:defRPr/>
            </a:lvl1pPr>
          </a:lstStyle>
          <a:p>
            <a:pPr>
              <a:defRPr/>
            </a:pPr>
            <a:endParaRPr lang="en-US"/>
          </a:p>
        </p:txBody>
      </p:sp>
      <p:sp>
        <p:nvSpPr>
          <p:cNvPr id="5" name="Rectangle 9">
            <a:extLst>
              <a:ext uri="{FF2B5EF4-FFF2-40B4-BE49-F238E27FC236}">
                <a16:creationId xmlns="" xmlns:a16="http://schemas.microsoft.com/office/drawing/2014/main" id="{C135C347-6C3D-1849-A366-3E158E21E2BF}"/>
              </a:ext>
            </a:extLst>
          </p:cNvPr>
          <p:cNvSpPr>
            <a:spLocks noGrp="1" noChangeArrowheads="1"/>
          </p:cNvSpPr>
          <p:nvPr>
            <p:ph type="ftr" sz="quarter" idx="11"/>
          </p:nvPr>
        </p:nvSpPr>
        <p:spPr/>
        <p:txBody>
          <a:bodyPr/>
          <a:lstStyle>
            <a:lvl1pPr>
              <a:defRPr/>
            </a:lvl1pPr>
          </a:lstStyle>
          <a:p>
            <a:pPr>
              <a:defRPr/>
            </a:pPr>
            <a:r>
              <a:rPr lang="en-US"/>
              <a:t>Copyright (c) 2021 by Peter M. Sandman -- for more information see www.psandman.com</a:t>
            </a:r>
            <a:endParaRPr lang="en-US" dirty="0"/>
          </a:p>
        </p:txBody>
      </p:sp>
      <p:sp>
        <p:nvSpPr>
          <p:cNvPr id="6" name="Rectangle 10">
            <a:extLst>
              <a:ext uri="{FF2B5EF4-FFF2-40B4-BE49-F238E27FC236}">
                <a16:creationId xmlns="" xmlns:a16="http://schemas.microsoft.com/office/drawing/2014/main" id="{6FC38459-CD94-A544-898F-17560F2DA3D7}"/>
              </a:ext>
            </a:extLst>
          </p:cNvPr>
          <p:cNvSpPr>
            <a:spLocks noGrp="1" noChangeArrowheads="1"/>
          </p:cNvSpPr>
          <p:nvPr>
            <p:ph type="sldNum" sz="quarter" idx="12"/>
          </p:nvPr>
        </p:nvSpPr>
        <p:spPr/>
        <p:txBody>
          <a:bodyPr/>
          <a:lstStyle>
            <a:lvl1pPr>
              <a:defRPr/>
            </a:lvl1pPr>
          </a:lstStyle>
          <a:p>
            <a:fld id="{0EC9DA9C-F9B4-A44C-AF40-881ABD2D5A73}" type="slidenum">
              <a:rPr lang="en-US" altLang="en-US"/>
              <a:pPr/>
              <a:t>‹#›</a:t>
            </a:fld>
            <a:endParaRPr lang="en-US" altLang="en-US"/>
          </a:p>
        </p:txBody>
      </p:sp>
    </p:spTree>
    <p:extLst>
      <p:ext uri="{BB962C8B-B14F-4D97-AF65-F5344CB8AC3E}">
        <p14:creationId xmlns:p14="http://schemas.microsoft.com/office/powerpoint/2010/main" val="3072407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641475"/>
            <a:ext cx="5080000"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41475"/>
            <a:ext cx="5080000"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a:extLst>
              <a:ext uri="{FF2B5EF4-FFF2-40B4-BE49-F238E27FC236}">
                <a16:creationId xmlns="" xmlns:a16="http://schemas.microsoft.com/office/drawing/2014/main" id="{A1DB5770-327F-C541-8BB3-C6266DF8F7A9}"/>
              </a:ext>
            </a:extLst>
          </p:cNvPr>
          <p:cNvSpPr>
            <a:spLocks noGrp="1" noChangeArrowheads="1"/>
          </p:cNvSpPr>
          <p:nvPr>
            <p:ph type="dt" sz="half" idx="10"/>
          </p:nvPr>
        </p:nvSpPr>
        <p:spPr/>
        <p:txBody>
          <a:bodyPr/>
          <a:lstStyle>
            <a:lvl1pPr>
              <a:defRPr/>
            </a:lvl1pPr>
          </a:lstStyle>
          <a:p>
            <a:pPr>
              <a:defRPr/>
            </a:pPr>
            <a:endParaRPr lang="en-US"/>
          </a:p>
        </p:txBody>
      </p:sp>
      <p:sp>
        <p:nvSpPr>
          <p:cNvPr id="6" name="Rectangle 9">
            <a:extLst>
              <a:ext uri="{FF2B5EF4-FFF2-40B4-BE49-F238E27FC236}">
                <a16:creationId xmlns="" xmlns:a16="http://schemas.microsoft.com/office/drawing/2014/main" id="{B253390D-DE4D-BB4C-890C-1BDB6C821BB9}"/>
              </a:ext>
            </a:extLst>
          </p:cNvPr>
          <p:cNvSpPr>
            <a:spLocks noGrp="1" noChangeArrowheads="1"/>
          </p:cNvSpPr>
          <p:nvPr>
            <p:ph type="ftr" sz="quarter" idx="11"/>
          </p:nvPr>
        </p:nvSpPr>
        <p:spPr/>
        <p:txBody>
          <a:bodyPr/>
          <a:lstStyle>
            <a:lvl1pPr>
              <a:defRPr/>
            </a:lvl1pPr>
          </a:lstStyle>
          <a:p>
            <a:pPr>
              <a:defRPr/>
            </a:pPr>
            <a:r>
              <a:rPr lang="en-US"/>
              <a:t>Copyright (c) 2021 by Peter M. Sandman -- for more information see www.psandman.com</a:t>
            </a:r>
            <a:endParaRPr lang="en-US" dirty="0"/>
          </a:p>
        </p:txBody>
      </p:sp>
      <p:sp>
        <p:nvSpPr>
          <p:cNvPr id="7" name="Rectangle 10">
            <a:extLst>
              <a:ext uri="{FF2B5EF4-FFF2-40B4-BE49-F238E27FC236}">
                <a16:creationId xmlns="" xmlns:a16="http://schemas.microsoft.com/office/drawing/2014/main" id="{9B349730-5B32-4943-AE93-26EAEF5A733F}"/>
              </a:ext>
            </a:extLst>
          </p:cNvPr>
          <p:cNvSpPr>
            <a:spLocks noGrp="1" noChangeArrowheads="1"/>
          </p:cNvSpPr>
          <p:nvPr>
            <p:ph type="sldNum" sz="quarter" idx="12"/>
          </p:nvPr>
        </p:nvSpPr>
        <p:spPr/>
        <p:txBody>
          <a:bodyPr/>
          <a:lstStyle>
            <a:lvl1pPr>
              <a:defRPr/>
            </a:lvl1pPr>
          </a:lstStyle>
          <a:p>
            <a:fld id="{51204D22-6D4E-DD47-8C6E-83F14EE59EE7}" type="slidenum">
              <a:rPr lang="en-US" altLang="en-US"/>
              <a:pPr/>
              <a:t>‹#›</a:t>
            </a:fld>
            <a:endParaRPr lang="en-US" altLang="en-US"/>
          </a:p>
        </p:txBody>
      </p:sp>
    </p:spTree>
    <p:extLst>
      <p:ext uri="{BB962C8B-B14F-4D97-AF65-F5344CB8AC3E}">
        <p14:creationId xmlns:p14="http://schemas.microsoft.com/office/powerpoint/2010/main" val="2433071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8">
            <a:extLst>
              <a:ext uri="{FF2B5EF4-FFF2-40B4-BE49-F238E27FC236}">
                <a16:creationId xmlns="" xmlns:a16="http://schemas.microsoft.com/office/drawing/2014/main" id="{F190C899-03E7-B84D-BEA0-982DBF701AF1}"/>
              </a:ext>
            </a:extLst>
          </p:cNvPr>
          <p:cNvSpPr>
            <a:spLocks noGrp="1" noChangeArrowheads="1"/>
          </p:cNvSpPr>
          <p:nvPr>
            <p:ph type="dt" sz="half" idx="10"/>
          </p:nvPr>
        </p:nvSpPr>
        <p:spPr/>
        <p:txBody>
          <a:bodyPr/>
          <a:lstStyle>
            <a:lvl1pPr>
              <a:defRPr/>
            </a:lvl1pPr>
          </a:lstStyle>
          <a:p>
            <a:pPr>
              <a:defRPr/>
            </a:pPr>
            <a:endParaRPr lang="en-US"/>
          </a:p>
        </p:txBody>
      </p:sp>
      <p:sp>
        <p:nvSpPr>
          <p:cNvPr id="8" name="Rectangle 9">
            <a:extLst>
              <a:ext uri="{FF2B5EF4-FFF2-40B4-BE49-F238E27FC236}">
                <a16:creationId xmlns="" xmlns:a16="http://schemas.microsoft.com/office/drawing/2014/main" id="{E213219B-189E-BC43-8C2B-FE24C71E3129}"/>
              </a:ext>
            </a:extLst>
          </p:cNvPr>
          <p:cNvSpPr>
            <a:spLocks noGrp="1" noChangeArrowheads="1"/>
          </p:cNvSpPr>
          <p:nvPr>
            <p:ph type="ftr" sz="quarter" idx="11"/>
          </p:nvPr>
        </p:nvSpPr>
        <p:spPr/>
        <p:txBody>
          <a:bodyPr/>
          <a:lstStyle>
            <a:lvl1pPr>
              <a:defRPr/>
            </a:lvl1pPr>
          </a:lstStyle>
          <a:p>
            <a:pPr>
              <a:defRPr/>
            </a:pPr>
            <a:r>
              <a:rPr lang="en-US"/>
              <a:t>Copyright (c) 2021 by Peter M. Sandman -- for more information see www.psandman.com</a:t>
            </a:r>
            <a:endParaRPr lang="en-US" dirty="0"/>
          </a:p>
        </p:txBody>
      </p:sp>
      <p:sp>
        <p:nvSpPr>
          <p:cNvPr id="9" name="Rectangle 10">
            <a:extLst>
              <a:ext uri="{FF2B5EF4-FFF2-40B4-BE49-F238E27FC236}">
                <a16:creationId xmlns="" xmlns:a16="http://schemas.microsoft.com/office/drawing/2014/main" id="{4D3E8278-F17A-2C47-97DD-A600FAF5319C}"/>
              </a:ext>
            </a:extLst>
          </p:cNvPr>
          <p:cNvSpPr>
            <a:spLocks noGrp="1" noChangeArrowheads="1"/>
          </p:cNvSpPr>
          <p:nvPr>
            <p:ph type="sldNum" sz="quarter" idx="12"/>
          </p:nvPr>
        </p:nvSpPr>
        <p:spPr/>
        <p:txBody>
          <a:bodyPr/>
          <a:lstStyle>
            <a:lvl1pPr>
              <a:defRPr/>
            </a:lvl1pPr>
          </a:lstStyle>
          <a:p>
            <a:fld id="{D06C4C27-28C9-5649-A65C-78FA363C2BE9}" type="slidenum">
              <a:rPr lang="en-US" altLang="en-US"/>
              <a:pPr/>
              <a:t>‹#›</a:t>
            </a:fld>
            <a:endParaRPr lang="en-US" altLang="en-US"/>
          </a:p>
        </p:txBody>
      </p:sp>
    </p:spTree>
    <p:extLst>
      <p:ext uri="{BB962C8B-B14F-4D97-AF65-F5344CB8AC3E}">
        <p14:creationId xmlns:p14="http://schemas.microsoft.com/office/powerpoint/2010/main" val="1766834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8">
            <a:extLst>
              <a:ext uri="{FF2B5EF4-FFF2-40B4-BE49-F238E27FC236}">
                <a16:creationId xmlns="" xmlns:a16="http://schemas.microsoft.com/office/drawing/2014/main" id="{ECBA2177-0617-C74C-9AEF-9F4F9E59DCBB}"/>
              </a:ext>
            </a:extLst>
          </p:cNvPr>
          <p:cNvSpPr>
            <a:spLocks noGrp="1" noChangeArrowheads="1"/>
          </p:cNvSpPr>
          <p:nvPr>
            <p:ph type="dt" sz="half" idx="10"/>
          </p:nvPr>
        </p:nvSpPr>
        <p:spPr/>
        <p:txBody>
          <a:bodyPr/>
          <a:lstStyle>
            <a:lvl1pPr>
              <a:defRPr/>
            </a:lvl1pPr>
          </a:lstStyle>
          <a:p>
            <a:pPr>
              <a:defRPr/>
            </a:pPr>
            <a:endParaRPr lang="en-US"/>
          </a:p>
        </p:txBody>
      </p:sp>
      <p:sp>
        <p:nvSpPr>
          <p:cNvPr id="4" name="Rectangle 9">
            <a:extLst>
              <a:ext uri="{FF2B5EF4-FFF2-40B4-BE49-F238E27FC236}">
                <a16:creationId xmlns="" xmlns:a16="http://schemas.microsoft.com/office/drawing/2014/main" id="{ACBB6DCF-DDA1-0C43-8688-8F9F7B34E79F}"/>
              </a:ext>
            </a:extLst>
          </p:cNvPr>
          <p:cNvSpPr>
            <a:spLocks noGrp="1" noChangeArrowheads="1"/>
          </p:cNvSpPr>
          <p:nvPr>
            <p:ph type="ftr" sz="quarter" idx="11"/>
          </p:nvPr>
        </p:nvSpPr>
        <p:spPr/>
        <p:txBody>
          <a:bodyPr/>
          <a:lstStyle>
            <a:lvl1pPr>
              <a:defRPr/>
            </a:lvl1pPr>
          </a:lstStyle>
          <a:p>
            <a:pPr>
              <a:defRPr/>
            </a:pPr>
            <a:r>
              <a:rPr lang="en-US"/>
              <a:t>Copyright (c) 2021 by Peter M. Sandman -- for more information see www.psandman.com</a:t>
            </a:r>
            <a:endParaRPr lang="en-US" dirty="0"/>
          </a:p>
        </p:txBody>
      </p:sp>
      <p:sp>
        <p:nvSpPr>
          <p:cNvPr id="5" name="Rectangle 10">
            <a:extLst>
              <a:ext uri="{FF2B5EF4-FFF2-40B4-BE49-F238E27FC236}">
                <a16:creationId xmlns="" xmlns:a16="http://schemas.microsoft.com/office/drawing/2014/main" id="{F643F417-22AD-E548-BA06-73EA1E3589F6}"/>
              </a:ext>
            </a:extLst>
          </p:cNvPr>
          <p:cNvSpPr>
            <a:spLocks noGrp="1" noChangeArrowheads="1"/>
          </p:cNvSpPr>
          <p:nvPr>
            <p:ph type="sldNum" sz="quarter" idx="12"/>
          </p:nvPr>
        </p:nvSpPr>
        <p:spPr/>
        <p:txBody>
          <a:bodyPr/>
          <a:lstStyle>
            <a:lvl1pPr>
              <a:defRPr/>
            </a:lvl1pPr>
          </a:lstStyle>
          <a:p>
            <a:fld id="{A3C99C42-2AF9-254B-B5FC-53E1FAC03E62}" type="slidenum">
              <a:rPr lang="en-US" altLang="en-US"/>
              <a:pPr/>
              <a:t>‹#›</a:t>
            </a:fld>
            <a:endParaRPr lang="en-US" altLang="en-US"/>
          </a:p>
        </p:txBody>
      </p:sp>
    </p:spTree>
    <p:extLst>
      <p:ext uri="{BB962C8B-B14F-4D97-AF65-F5344CB8AC3E}">
        <p14:creationId xmlns:p14="http://schemas.microsoft.com/office/powerpoint/2010/main" val="3559102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8">
            <a:extLst>
              <a:ext uri="{FF2B5EF4-FFF2-40B4-BE49-F238E27FC236}">
                <a16:creationId xmlns="" xmlns:a16="http://schemas.microsoft.com/office/drawing/2014/main" id="{6DEA378A-6A59-154C-BD79-C45CFEB388C2}"/>
              </a:ext>
            </a:extLst>
          </p:cNvPr>
          <p:cNvSpPr>
            <a:spLocks noGrp="1" noChangeArrowheads="1"/>
          </p:cNvSpPr>
          <p:nvPr>
            <p:ph type="dt" sz="half" idx="10"/>
          </p:nvPr>
        </p:nvSpPr>
        <p:spPr/>
        <p:txBody>
          <a:bodyPr/>
          <a:lstStyle>
            <a:lvl1pPr>
              <a:defRPr/>
            </a:lvl1pPr>
          </a:lstStyle>
          <a:p>
            <a:pPr>
              <a:defRPr/>
            </a:pPr>
            <a:endParaRPr lang="en-US"/>
          </a:p>
        </p:txBody>
      </p:sp>
      <p:sp>
        <p:nvSpPr>
          <p:cNvPr id="3" name="Rectangle 9">
            <a:extLst>
              <a:ext uri="{FF2B5EF4-FFF2-40B4-BE49-F238E27FC236}">
                <a16:creationId xmlns="" xmlns:a16="http://schemas.microsoft.com/office/drawing/2014/main" id="{C19E7D1F-2BB8-714E-A8A6-C89E409CC5A6}"/>
              </a:ext>
            </a:extLst>
          </p:cNvPr>
          <p:cNvSpPr>
            <a:spLocks noGrp="1" noChangeArrowheads="1"/>
          </p:cNvSpPr>
          <p:nvPr>
            <p:ph type="ftr" sz="quarter" idx="11"/>
          </p:nvPr>
        </p:nvSpPr>
        <p:spPr/>
        <p:txBody>
          <a:bodyPr/>
          <a:lstStyle>
            <a:lvl1pPr>
              <a:defRPr/>
            </a:lvl1pPr>
          </a:lstStyle>
          <a:p>
            <a:pPr>
              <a:defRPr/>
            </a:pPr>
            <a:r>
              <a:rPr lang="en-US"/>
              <a:t>Copyright (c) 2021 by Peter M. Sandman -- for more information see www.psandman.com</a:t>
            </a:r>
            <a:endParaRPr lang="en-US" dirty="0"/>
          </a:p>
        </p:txBody>
      </p:sp>
      <p:sp>
        <p:nvSpPr>
          <p:cNvPr id="4" name="Rectangle 10">
            <a:extLst>
              <a:ext uri="{FF2B5EF4-FFF2-40B4-BE49-F238E27FC236}">
                <a16:creationId xmlns="" xmlns:a16="http://schemas.microsoft.com/office/drawing/2014/main" id="{F908797A-FFCD-804D-B4AE-91D49DD1BFE7}"/>
              </a:ext>
            </a:extLst>
          </p:cNvPr>
          <p:cNvSpPr>
            <a:spLocks noGrp="1" noChangeArrowheads="1"/>
          </p:cNvSpPr>
          <p:nvPr>
            <p:ph type="sldNum" sz="quarter" idx="12"/>
          </p:nvPr>
        </p:nvSpPr>
        <p:spPr/>
        <p:txBody>
          <a:bodyPr/>
          <a:lstStyle>
            <a:lvl1pPr>
              <a:defRPr/>
            </a:lvl1pPr>
          </a:lstStyle>
          <a:p>
            <a:fld id="{582D3F4C-BB97-074A-8721-A01129002AAB}" type="slidenum">
              <a:rPr lang="en-US" altLang="en-US"/>
              <a:pPr/>
              <a:t>‹#›</a:t>
            </a:fld>
            <a:endParaRPr lang="en-US" altLang="en-US"/>
          </a:p>
        </p:txBody>
      </p:sp>
    </p:spTree>
    <p:extLst>
      <p:ext uri="{BB962C8B-B14F-4D97-AF65-F5344CB8AC3E}">
        <p14:creationId xmlns:p14="http://schemas.microsoft.com/office/powerpoint/2010/main" val="2936088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a:extLst>
              <a:ext uri="{FF2B5EF4-FFF2-40B4-BE49-F238E27FC236}">
                <a16:creationId xmlns="" xmlns:a16="http://schemas.microsoft.com/office/drawing/2014/main" id="{837A726D-FE95-BA40-A59A-AE8C7E5E520E}"/>
              </a:ext>
            </a:extLst>
          </p:cNvPr>
          <p:cNvSpPr>
            <a:spLocks noGrp="1" noChangeArrowheads="1"/>
          </p:cNvSpPr>
          <p:nvPr>
            <p:ph type="dt" sz="half" idx="10"/>
          </p:nvPr>
        </p:nvSpPr>
        <p:spPr/>
        <p:txBody>
          <a:bodyPr/>
          <a:lstStyle>
            <a:lvl1pPr>
              <a:defRPr/>
            </a:lvl1pPr>
          </a:lstStyle>
          <a:p>
            <a:pPr>
              <a:defRPr/>
            </a:pPr>
            <a:endParaRPr lang="en-US"/>
          </a:p>
        </p:txBody>
      </p:sp>
      <p:sp>
        <p:nvSpPr>
          <p:cNvPr id="6" name="Rectangle 9">
            <a:extLst>
              <a:ext uri="{FF2B5EF4-FFF2-40B4-BE49-F238E27FC236}">
                <a16:creationId xmlns="" xmlns:a16="http://schemas.microsoft.com/office/drawing/2014/main" id="{6FC7794E-AB4B-B141-BBB1-048A440FB6D7}"/>
              </a:ext>
            </a:extLst>
          </p:cNvPr>
          <p:cNvSpPr>
            <a:spLocks noGrp="1" noChangeArrowheads="1"/>
          </p:cNvSpPr>
          <p:nvPr>
            <p:ph type="ftr" sz="quarter" idx="11"/>
          </p:nvPr>
        </p:nvSpPr>
        <p:spPr/>
        <p:txBody>
          <a:bodyPr/>
          <a:lstStyle>
            <a:lvl1pPr>
              <a:defRPr/>
            </a:lvl1pPr>
          </a:lstStyle>
          <a:p>
            <a:pPr>
              <a:defRPr/>
            </a:pPr>
            <a:r>
              <a:rPr lang="en-US"/>
              <a:t>Copyright (c) 2021 by Peter M. Sandman -- for more information see www.psandman.com</a:t>
            </a:r>
            <a:endParaRPr lang="en-US" dirty="0"/>
          </a:p>
        </p:txBody>
      </p:sp>
      <p:sp>
        <p:nvSpPr>
          <p:cNvPr id="7" name="Rectangle 10">
            <a:extLst>
              <a:ext uri="{FF2B5EF4-FFF2-40B4-BE49-F238E27FC236}">
                <a16:creationId xmlns="" xmlns:a16="http://schemas.microsoft.com/office/drawing/2014/main" id="{80511667-9EE7-FC45-817A-FD07788FF802}"/>
              </a:ext>
            </a:extLst>
          </p:cNvPr>
          <p:cNvSpPr>
            <a:spLocks noGrp="1" noChangeArrowheads="1"/>
          </p:cNvSpPr>
          <p:nvPr>
            <p:ph type="sldNum" sz="quarter" idx="12"/>
          </p:nvPr>
        </p:nvSpPr>
        <p:spPr/>
        <p:txBody>
          <a:bodyPr/>
          <a:lstStyle>
            <a:lvl1pPr>
              <a:defRPr/>
            </a:lvl1pPr>
          </a:lstStyle>
          <a:p>
            <a:fld id="{335115ED-9597-124C-8007-7DE66804D490}" type="slidenum">
              <a:rPr lang="en-US" altLang="en-US"/>
              <a:pPr/>
              <a:t>‹#›</a:t>
            </a:fld>
            <a:endParaRPr lang="en-US" altLang="en-US"/>
          </a:p>
        </p:txBody>
      </p:sp>
    </p:spTree>
    <p:extLst>
      <p:ext uri="{BB962C8B-B14F-4D97-AF65-F5344CB8AC3E}">
        <p14:creationId xmlns:p14="http://schemas.microsoft.com/office/powerpoint/2010/main" val="3782894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a:extLst>
              <a:ext uri="{FF2B5EF4-FFF2-40B4-BE49-F238E27FC236}">
                <a16:creationId xmlns="" xmlns:a16="http://schemas.microsoft.com/office/drawing/2014/main" id="{26C8C5F1-D76C-6845-801B-81A803213A6E}"/>
              </a:ext>
            </a:extLst>
          </p:cNvPr>
          <p:cNvSpPr>
            <a:spLocks noGrp="1" noChangeArrowheads="1"/>
          </p:cNvSpPr>
          <p:nvPr>
            <p:ph type="dt" sz="half" idx="10"/>
          </p:nvPr>
        </p:nvSpPr>
        <p:spPr/>
        <p:txBody>
          <a:bodyPr/>
          <a:lstStyle>
            <a:lvl1pPr>
              <a:defRPr/>
            </a:lvl1pPr>
          </a:lstStyle>
          <a:p>
            <a:pPr>
              <a:defRPr/>
            </a:pPr>
            <a:endParaRPr lang="en-US"/>
          </a:p>
        </p:txBody>
      </p:sp>
      <p:sp>
        <p:nvSpPr>
          <p:cNvPr id="6" name="Rectangle 9">
            <a:extLst>
              <a:ext uri="{FF2B5EF4-FFF2-40B4-BE49-F238E27FC236}">
                <a16:creationId xmlns="" xmlns:a16="http://schemas.microsoft.com/office/drawing/2014/main" id="{6BE5AC05-598B-6D4D-B0E1-DD8B4A28E42D}"/>
              </a:ext>
            </a:extLst>
          </p:cNvPr>
          <p:cNvSpPr>
            <a:spLocks noGrp="1" noChangeArrowheads="1"/>
          </p:cNvSpPr>
          <p:nvPr>
            <p:ph type="ftr" sz="quarter" idx="11"/>
          </p:nvPr>
        </p:nvSpPr>
        <p:spPr/>
        <p:txBody>
          <a:bodyPr/>
          <a:lstStyle>
            <a:lvl1pPr>
              <a:defRPr/>
            </a:lvl1pPr>
          </a:lstStyle>
          <a:p>
            <a:pPr>
              <a:defRPr/>
            </a:pPr>
            <a:r>
              <a:rPr lang="en-US"/>
              <a:t>Copyright (c) 2021 by Peter M. Sandman -- for more information see www.psandman.com</a:t>
            </a:r>
            <a:endParaRPr lang="en-US" dirty="0"/>
          </a:p>
        </p:txBody>
      </p:sp>
      <p:sp>
        <p:nvSpPr>
          <p:cNvPr id="7" name="Rectangle 10">
            <a:extLst>
              <a:ext uri="{FF2B5EF4-FFF2-40B4-BE49-F238E27FC236}">
                <a16:creationId xmlns="" xmlns:a16="http://schemas.microsoft.com/office/drawing/2014/main" id="{9079DC16-0A43-2242-B2B9-E27B6646B535}"/>
              </a:ext>
            </a:extLst>
          </p:cNvPr>
          <p:cNvSpPr>
            <a:spLocks noGrp="1" noChangeArrowheads="1"/>
          </p:cNvSpPr>
          <p:nvPr>
            <p:ph type="sldNum" sz="quarter" idx="12"/>
          </p:nvPr>
        </p:nvSpPr>
        <p:spPr/>
        <p:txBody>
          <a:bodyPr/>
          <a:lstStyle>
            <a:lvl1pPr>
              <a:defRPr/>
            </a:lvl1pPr>
          </a:lstStyle>
          <a:p>
            <a:fld id="{F78E9311-50FF-6E47-8029-5DFFAAE84EAD}" type="slidenum">
              <a:rPr lang="en-US" altLang="en-US"/>
              <a:pPr/>
              <a:t>‹#›</a:t>
            </a:fld>
            <a:endParaRPr lang="en-US" altLang="en-US"/>
          </a:p>
        </p:txBody>
      </p:sp>
    </p:spTree>
    <p:extLst>
      <p:ext uri="{BB962C8B-B14F-4D97-AF65-F5344CB8AC3E}">
        <p14:creationId xmlns:p14="http://schemas.microsoft.com/office/powerpoint/2010/main" val="4245600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5400000" scaled="1"/>
        </a:gra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 xmlns:a16="http://schemas.microsoft.com/office/drawing/2014/main" id="{0F60F9BF-4F81-B840-8C83-CFB91A6F49D7}"/>
              </a:ext>
            </a:extLst>
          </p:cNvPr>
          <p:cNvGrpSpPr>
            <a:grpSpLocks/>
          </p:cNvGrpSpPr>
          <p:nvPr/>
        </p:nvGrpSpPr>
        <p:grpSpPr bwMode="auto">
          <a:xfrm>
            <a:off x="0" y="0"/>
            <a:ext cx="11305117" cy="6173788"/>
            <a:chOff x="0" y="0"/>
            <a:chExt cx="5341" cy="3889"/>
          </a:xfrm>
        </p:grpSpPr>
        <p:sp>
          <p:nvSpPr>
            <p:cNvPr id="1033" name="Freeform 3">
              <a:extLst>
                <a:ext uri="{FF2B5EF4-FFF2-40B4-BE49-F238E27FC236}">
                  <a16:creationId xmlns="" xmlns:a16="http://schemas.microsoft.com/office/drawing/2014/main" id="{75710947-5380-4748-A67B-5B1DAD8246DE}"/>
                </a:ext>
              </a:extLst>
            </p:cNvPr>
            <p:cNvSpPr>
              <a:spLocks/>
            </p:cNvSpPr>
            <p:nvPr/>
          </p:nvSpPr>
          <p:spPr bwMode="auto">
            <a:xfrm>
              <a:off x="0" y="0"/>
              <a:ext cx="3863" cy="3889"/>
            </a:xfrm>
            <a:custGeom>
              <a:avLst/>
              <a:gdLst>
                <a:gd name="T0" fmla="*/ 3862 w 3863"/>
                <a:gd name="T1" fmla="*/ 3418 h 3889"/>
                <a:gd name="T2" fmla="*/ 457 w 3863"/>
                <a:gd name="T3" fmla="*/ 0 h 3889"/>
                <a:gd name="T4" fmla="*/ 0 w 3863"/>
                <a:gd name="T5" fmla="*/ 0 h 3889"/>
                <a:gd name="T6" fmla="*/ 0 w 3863"/>
                <a:gd name="T7" fmla="*/ 481 h 3889"/>
                <a:gd name="T8" fmla="*/ 3394 w 3863"/>
                <a:gd name="T9" fmla="*/ 3888 h 3889"/>
                <a:gd name="T10" fmla="*/ 3862 w 3863"/>
                <a:gd name="T11" fmla="*/ 3418 h 388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863" h="3889">
                  <a:moveTo>
                    <a:pt x="3862" y="3418"/>
                  </a:moveTo>
                  <a:lnTo>
                    <a:pt x="457" y="0"/>
                  </a:lnTo>
                  <a:lnTo>
                    <a:pt x="0" y="0"/>
                  </a:lnTo>
                  <a:lnTo>
                    <a:pt x="0" y="481"/>
                  </a:lnTo>
                  <a:lnTo>
                    <a:pt x="3394" y="3888"/>
                  </a:lnTo>
                  <a:lnTo>
                    <a:pt x="3862" y="3418"/>
                  </a:lnTo>
                </a:path>
              </a:pathLst>
            </a:custGeom>
            <a:solidFill>
              <a:schemeClr val="bg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034" name="Freeform 4">
              <a:extLst>
                <a:ext uri="{FF2B5EF4-FFF2-40B4-BE49-F238E27FC236}">
                  <a16:creationId xmlns="" xmlns:a16="http://schemas.microsoft.com/office/drawing/2014/main" id="{B1E31281-B916-ED45-AE23-D1EE97436844}"/>
                </a:ext>
              </a:extLst>
            </p:cNvPr>
            <p:cNvSpPr>
              <a:spLocks/>
            </p:cNvSpPr>
            <p:nvPr/>
          </p:nvSpPr>
          <p:spPr bwMode="auto">
            <a:xfrm>
              <a:off x="860" y="0"/>
              <a:ext cx="3394" cy="3223"/>
            </a:xfrm>
            <a:custGeom>
              <a:avLst/>
              <a:gdLst>
                <a:gd name="T0" fmla="*/ 370 w 3394"/>
                <a:gd name="T1" fmla="*/ 0 h 3223"/>
                <a:gd name="T2" fmla="*/ 3393 w 3394"/>
                <a:gd name="T3" fmla="*/ 3036 h 3223"/>
                <a:gd name="T4" fmla="*/ 3208 w 3394"/>
                <a:gd name="T5" fmla="*/ 3222 h 3223"/>
                <a:gd name="T6" fmla="*/ 0 w 3394"/>
                <a:gd name="T7" fmla="*/ 0 h 3223"/>
                <a:gd name="T8" fmla="*/ 370 w 3394"/>
                <a:gd name="T9" fmla="*/ 0 h 32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394" h="3223">
                  <a:moveTo>
                    <a:pt x="370" y="0"/>
                  </a:moveTo>
                  <a:lnTo>
                    <a:pt x="3393" y="3036"/>
                  </a:lnTo>
                  <a:lnTo>
                    <a:pt x="3208" y="3222"/>
                  </a:lnTo>
                  <a:lnTo>
                    <a:pt x="0" y="0"/>
                  </a:lnTo>
                  <a:lnTo>
                    <a:pt x="370" y="0"/>
                  </a:lnTo>
                </a:path>
              </a:pathLst>
            </a:custGeom>
            <a:solidFill>
              <a:schemeClr val="bg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035" name="Freeform 5">
              <a:extLst>
                <a:ext uri="{FF2B5EF4-FFF2-40B4-BE49-F238E27FC236}">
                  <a16:creationId xmlns="" xmlns:a16="http://schemas.microsoft.com/office/drawing/2014/main" id="{22BE56E8-4CA9-4C40-9375-D3B508BBE08E}"/>
                </a:ext>
              </a:extLst>
            </p:cNvPr>
            <p:cNvSpPr>
              <a:spLocks/>
            </p:cNvSpPr>
            <p:nvPr/>
          </p:nvSpPr>
          <p:spPr bwMode="auto">
            <a:xfrm>
              <a:off x="2187" y="0"/>
              <a:ext cx="2859" cy="2556"/>
            </a:xfrm>
            <a:custGeom>
              <a:avLst/>
              <a:gdLst>
                <a:gd name="T0" fmla="*/ 630 w 2859"/>
                <a:gd name="T1" fmla="*/ 0 h 2556"/>
                <a:gd name="T2" fmla="*/ 2858 w 2859"/>
                <a:gd name="T3" fmla="*/ 2238 h 2556"/>
                <a:gd name="T4" fmla="*/ 2543 w 2859"/>
                <a:gd name="T5" fmla="*/ 2555 h 2556"/>
                <a:gd name="T6" fmla="*/ 0 w 2859"/>
                <a:gd name="T7" fmla="*/ 0 h 2556"/>
                <a:gd name="T8" fmla="*/ 630 w 2859"/>
                <a:gd name="T9" fmla="*/ 0 h 255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859" h="2556">
                  <a:moveTo>
                    <a:pt x="630" y="0"/>
                  </a:moveTo>
                  <a:lnTo>
                    <a:pt x="2858" y="2238"/>
                  </a:lnTo>
                  <a:lnTo>
                    <a:pt x="2543" y="2555"/>
                  </a:lnTo>
                  <a:lnTo>
                    <a:pt x="0" y="0"/>
                  </a:lnTo>
                  <a:lnTo>
                    <a:pt x="630" y="0"/>
                  </a:lnTo>
                </a:path>
              </a:pathLst>
            </a:custGeom>
            <a:solidFill>
              <a:schemeClr val="bg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036" name="Freeform 6">
              <a:extLst>
                <a:ext uri="{FF2B5EF4-FFF2-40B4-BE49-F238E27FC236}">
                  <a16:creationId xmlns="" xmlns:a16="http://schemas.microsoft.com/office/drawing/2014/main" id="{A628E018-3943-A044-BC9E-59B213687002}"/>
                </a:ext>
              </a:extLst>
            </p:cNvPr>
            <p:cNvSpPr>
              <a:spLocks/>
            </p:cNvSpPr>
            <p:nvPr/>
          </p:nvSpPr>
          <p:spPr bwMode="auto">
            <a:xfrm>
              <a:off x="3055" y="0"/>
              <a:ext cx="2286" cy="2121"/>
            </a:xfrm>
            <a:custGeom>
              <a:avLst/>
              <a:gdLst>
                <a:gd name="T0" fmla="*/ 0 w 2286"/>
                <a:gd name="T1" fmla="*/ 0 h 2121"/>
                <a:gd name="T2" fmla="*/ 2111 w 2286"/>
                <a:gd name="T3" fmla="*/ 2120 h 2121"/>
                <a:gd name="T4" fmla="*/ 2285 w 2286"/>
                <a:gd name="T5" fmla="*/ 1945 h 2121"/>
                <a:gd name="T6" fmla="*/ 348 w 2286"/>
                <a:gd name="T7" fmla="*/ 0 h 2121"/>
                <a:gd name="T8" fmla="*/ 0 w 2286"/>
                <a:gd name="T9" fmla="*/ 0 h 21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86" h="2121">
                  <a:moveTo>
                    <a:pt x="0" y="0"/>
                  </a:moveTo>
                  <a:lnTo>
                    <a:pt x="2111" y="2120"/>
                  </a:lnTo>
                  <a:lnTo>
                    <a:pt x="2285" y="1945"/>
                  </a:lnTo>
                  <a:lnTo>
                    <a:pt x="348" y="0"/>
                  </a:lnTo>
                  <a:lnTo>
                    <a:pt x="0" y="0"/>
                  </a:lnTo>
                </a:path>
              </a:pathLst>
            </a:custGeom>
            <a:solidFill>
              <a:schemeClr val="bg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grpSp>
      <p:sp>
        <p:nvSpPr>
          <p:cNvPr id="729095" name="Rectangle 7">
            <a:extLst>
              <a:ext uri="{FF2B5EF4-FFF2-40B4-BE49-F238E27FC236}">
                <a16:creationId xmlns="" xmlns:a16="http://schemas.microsoft.com/office/drawing/2014/main" id="{80F8FA8C-B723-C843-84F8-8FDFE46EDDDA}"/>
              </a:ext>
            </a:extLst>
          </p:cNvPr>
          <p:cNvSpPr>
            <a:spLocks noGrp="1" noChangeArrowheads="1"/>
          </p:cNvSpPr>
          <p:nvPr>
            <p:ph type="title"/>
          </p:nvPr>
        </p:nvSpPr>
        <p:spPr bwMode="auto">
          <a:xfrm>
            <a:off x="914400" y="228600"/>
            <a:ext cx="10363200" cy="1219200"/>
          </a:xfrm>
          <a:prstGeom prst="rect">
            <a:avLst/>
          </a:prstGeom>
          <a:noFill/>
          <a:ln>
            <a:noFill/>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729096" name="Rectangle 8">
            <a:extLst>
              <a:ext uri="{FF2B5EF4-FFF2-40B4-BE49-F238E27FC236}">
                <a16:creationId xmlns="" xmlns:a16="http://schemas.microsoft.com/office/drawing/2014/main" id="{74CE9FA7-F9DB-2341-B3FD-54ECA0D0C9B2}"/>
              </a:ext>
            </a:extLst>
          </p:cNvPr>
          <p:cNvSpPr>
            <a:spLocks noGrp="1" noChangeArrowheads="1"/>
          </p:cNvSpPr>
          <p:nvPr>
            <p:ph type="dt" sz="half" idx="2"/>
          </p:nvPr>
        </p:nvSpPr>
        <p:spPr bwMode="auto">
          <a:xfrm>
            <a:off x="914400" y="6248400"/>
            <a:ext cx="2540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spcBef>
                <a:spcPct val="50000"/>
              </a:spcBef>
              <a:defRPr>
                <a:latin typeface="Times New Roman" charset="0"/>
                <a:ea typeface="ＭＳ Ｐゴシック" charset="0"/>
                <a:cs typeface="+mn-cs"/>
              </a:defRPr>
            </a:lvl1pPr>
          </a:lstStyle>
          <a:p>
            <a:pPr>
              <a:defRPr/>
            </a:pPr>
            <a:endParaRPr lang="en-US"/>
          </a:p>
        </p:txBody>
      </p:sp>
      <p:sp>
        <p:nvSpPr>
          <p:cNvPr id="729097" name="Rectangle 9">
            <a:extLst>
              <a:ext uri="{FF2B5EF4-FFF2-40B4-BE49-F238E27FC236}">
                <a16:creationId xmlns="" xmlns:a16="http://schemas.microsoft.com/office/drawing/2014/main" id="{128D82CA-ED5C-B84F-85AD-14C35CAE59BD}"/>
              </a:ext>
            </a:extLst>
          </p:cNvPr>
          <p:cNvSpPr>
            <a:spLocks noGrp="1" noChangeArrowheads="1"/>
          </p:cNvSpPr>
          <p:nvPr>
            <p:ph type="ftr" sz="quarter" idx="3"/>
          </p:nvPr>
        </p:nvSpPr>
        <p:spPr bwMode="auto">
          <a:xfrm>
            <a:off x="732368" y="6173788"/>
            <a:ext cx="9834033"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spcBef>
                <a:spcPct val="50000"/>
              </a:spcBef>
              <a:defRPr>
                <a:latin typeface="Times New Roman" charset="0"/>
                <a:ea typeface="ＭＳ Ｐゴシック" charset="0"/>
                <a:cs typeface="+mn-cs"/>
              </a:defRPr>
            </a:lvl1pPr>
          </a:lstStyle>
          <a:p>
            <a:pPr>
              <a:defRPr/>
            </a:pPr>
            <a:r>
              <a:rPr lang="en-US"/>
              <a:t>Copyright (c) 2021 by Peter M. Sandman -- for more information see www.psandman.com</a:t>
            </a:r>
            <a:endParaRPr lang="en-US" dirty="0"/>
          </a:p>
        </p:txBody>
      </p:sp>
      <p:sp>
        <p:nvSpPr>
          <p:cNvPr id="729098" name="Rectangle 10">
            <a:extLst>
              <a:ext uri="{FF2B5EF4-FFF2-40B4-BE49-F238E27FC236}">
                <a16:creationId xmlns="" xmlns:a16="http://schemas.microsoft.com/office/drawing/2014/main" id="{C2228C18-50A4-494A-8A20-F2D1097B82CC}"/>
              </a:ext>
            </a:extLst>
          </p:cNvPr>
          <p:cNvSpPr>
            <a:spLocks noGrp="1" noChangeArrowheads="1"/>
          </p:cNvSpPr>
          <p:nvPr>
            <p:ph type="sldNum" sz="quarter" idx="4"/>
          </p:nvPr>
        </p:nvSpPr>
        <p:spPr bwMode="auto">
          <a:xfrm>
            <a:off x="8737600" y="6248400"/>
            <a:ext cx="2540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spcBef>
                <a:spcPct val="50000"/>
              </a:spcBef>
              <a:defRPr/>
            </a:lvl1pPr>
          </a:lstStyle>
          <a:p>
            <a:fld id="{2DAE4FA8-FD81-364E-A695-96ABC3932139}" type="slidenum">
              <a:rPr lang="en-US" altLang="en-US"/>
              <a:pPr/>
              <a:t>‹#›</a:t>
            </a:fld>
            <a:endParaRPr lang="en-US" altLang="en-US"/>
          </a:p>
        </p:txBody>
      </p:sp>
      <p:sp>
        <p:nvSpPr>
          <p:cNvPr id="729099" name="Rectangle 11">
            <a:extLst>
              <a:ext uri="{FF2B5EF4-FFF2-40B4-BE49-F238E27FC236}">
                <a16:creationId xmlns="" xmlns:a16="http://schemas.microsoft.com/office/drawing/2014/main" id="{95AC04BD-9089-5148-8AC0-47DBDE90F0AB}"/>
              </a:ext>
            </a:extLst>
          </p:cNvPr>
          <p:cNvSpPr>
            <a:spLocks noGrp="1" noChangeArrowheads="1"/>
          </p:cNvSpPr>
          <p:nvPr>
            <p:ph type="body" idx="1"/>
          </p:nvPr>
        </p:nvSpPr>
        <p:spPr bwMode="auto">
          <a:xfrm>
            <a:off x="914400" y="1641475"/>
            <a:ext cx="10363200" cy="4454525"/>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2" name="Line 12">
            <a:extLst>
              <a:ext uri="{FF2B5EF4-FFF2-40B4-BE49-F238E27FC236}">
                <a16:creationId xmlns="" xmlns:a16="http://schemas.microsoft.com/office/drawing/2014/main" id="{8B41BC42-F898-6741-A10E-416157BA49AA}"/>
              </a:ext>
            </a:extLst>
          </p:cNvPr>
          <p:cNvSpPr>
            <a:spLocks noChangeShapeType="1"/>
          </p:cNvSpPr>
          <p:nvPr userDrawn="1"/>
        </p:nvSpPr>
        <p:spPr bwMode="auto">
          <a:xfrm>
            <a:off x="0" y="0"/>
            <a:ext cx="0" cy="8534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1800"/>
          </a:p>
        </p:txBody>
      </p:sp>
    </p:spTree>
    <p:extLst>
      <p:ext uri="{BB962C8B-B14F-4D97-AF65-F5344CB8AC3E}">
        <p14:creationId xmlns:p14="http://schemas.microsoft.com/office/powerpoint/2010/main" val="1104475637"/>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charset="0"/>
          <a:ea typeface="MS PGothic" panose="020B0600070205080204" pitchFamily="34" charset="-128"/>
          <a:cs typeface="ＭＳ Ｐゴシック"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charset="0"/>
          <a:ea typeface="MS PGothic" panose="020B0600070205080204" pitchFamily="34" charset="-128"/>
          <a:cs typeface="ＭＳ Ｐゴシック"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charset="0"/>
          <a:ea typeface="MS PGothic" panose="020B0600070205080204" pitchFamily="34" charset="-128"/>
          <a:cs typeface="ＭＳ Ｐゴシック"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charset="0"/>
          <a:ea typeface="MS PGothic" panose="020B0600070205080204" pitchFamily="34" charset="-128"/>
          <a:cs typeface="ＭＳ Ｐゴシック"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imes New Roman" charset="0"/>
          <a:ea typeface="ＭＳ Ｐゴシック"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imes New Roman" charset="0"/>
          <a:ea typeface="ＭＳ Ｐゴシック"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imes New Roman" charset="0"/>
          <a:ea typeface="ＭＳ Ｐゴシック"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imes New Roman" charset="0"/>
          <a:ea typeface="ＭＳ Ｐゴシック" charset="0"/>
        </a:defRPr>
      </a:lvl9pPr>
    </p:titleStyle>
    <p:bodyStyle>
      <a:lvl1pPr marL="342900" indent="-342900" algn="l" rtl="0" eaLnBrk="0" fontAlgn="base" hangingPunct="0">
        <a:spcBef>
          <a:spcPct val="20000"/>
        </a:spcBef>
        <a:spcAft>
          <a:spcPct val="0"/>
        </a:spcAft>
        <a:buClr>
          <a:schemeClr val="tx2"/>
        </a:buClr>
        <a:buSzPct val="75000"/>
        <a:buFont typeface="Wingdings" pitchFamily="2" charset="2"/>
        <a:buChar char="n"/>
        <a:defRPr sz="3200">
          <a:solidFill>
            <a:schemeClr val="tx1"/>
          </a:solidFill>
          <a:effectLst>
            <a:outerShdw blurRad="38100" dist="38100" dir="2700000" algn="tl">
              <a:srgbClr val="000000"/>
            </a:outerShdw>
          </a:effectLst>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ea typeface="MS PGothic" panose="020B0600070205080204" pitchFamily="34" charset="-128"/>
        </a:defRPr>
      </a:lvl2pPr>
      <a:lvl3pPr marL="1143000" indent="-228600" algn="l" rtl="0" eaLnBrk="0" fontAlgn="base" hangingPunct="0">
        <a:spcBef>
          <a:spcPct val="20000"/>
        </a:spcBef>
        <a:spcAft>
          <a:spcPct val="0"/>
        </a:spcAft>
        <a:buClr>
          <a:schemeClr val="tx1"/>
        </a:buClr>
        <a:buChar char="»"/>
        <a:defRPr sz="2400">
          <a:solidFill>
            <a:schemeClr val="tx1"/>
          </a:solidFill>
          <a:effectLst>
            <a:outerShdw blurRad="38100" dist="38100" dir="2700000" algn="tl">
              <a:srgbClr val="000000"/>
            </a:outerShdw>
          </a:effectLst>
          <a:latin typeface="+mn-lt"/>
          <a:ea typeface="MS PGothic" panose="020B0600070205080204" pitchFamily="34" charset="-128"/>
        </a:defRPr>
      </a:lvl3pPr>
      <a:lvl4pPr marL="1600200" indent="-228600" algn="l" rtl="0" eaLnBrk="0" fontAlgn="base" hangingPunct="0">
        <a:spcBef>
          <a:spcPct val="20000"/>
        </a:spcBef>
        <a:spcAft>
          <a:spcPct val="0"/>
        </a:spcAft>
        <a:buClr>
          <a:schemeClr val="tx2"/>
        </a:buClr>
        <a:buSzPct val="75000"/>
        <a:buFont typeface="Wingdings" pitchFamily="2" charset="2"/>
        <a:buChar char="n"/>
        <a:defRPr sz="2000">
          <a:solidFill>
            <a:schemeClr val="tx1"/>
          </a:solidFill>
          <a:effectLst>
            <a:outerShdw blurRad="38100" dist="38100" dir="2700000" algn="tl">
              <a:srgbClr val="000000"/>
            </a:outerShdw>
          </a:effectLst>
          <a:latin typeface="+mn-lt"/>
          <a:ea typeface="MS PGothic" panose="020B0600070205080204" pitchFamily="34" charset="-128"/>
        </a:defRPr>
      </a:lvl4pPr>
      <a:lvl5pPr marL="2057400" indent="-228600" algn="l" rtl="0" eaLnBrk="0" fontAlgn="base" hangingPunct="0">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ea typeface="MS PGothic" panose="020B0600070205080204" pitchFamily="34" charset="-128"/>
        </a:defRPr>
      </a:lvl5pPr>
      <a:lvl6pPr marL="25146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ea typeface="+mn-ea"/>
        </a:defRPr>
      </a:lvl6pPr>
      <a:lvl7pPr marL="29718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ea typeface="+mn-ea"/>
        </a:defRPr>
      </a:lvl7pPr>
      <a:lvl8pPr marL="34290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ea typeface="+mn-ea"/>
        </a:defRPr>
      </a:lvl8pPr>
      <a:lvl9pPr marL="38862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5400000" scaled="1"/>
        </a:gra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xmlns="" id="{0F60F9BF-4F81-B840-8C83-CFB91A6F49D7}"/>
              </a:ext>
            </a:extLst>
          </p:cNvPr>
          <p:cNvGrpSpPr>
            <a:grpSpLocks/>
          </p:cNvGrpSpPr>
          <p:nvPr/>
        </p:nvGrpSpPr>
        <p:grpSpPr bwMode="auto">
          <a:xfrm>
            <a:off x="0" y="0"/>
            <a:ext cx="11305117" cy="6173788"/>
            <a:chOff x="0" y="0"/>
            <a:chExt cx="5341" cy="3889"/>
          </a:xfrm>
        </p:grpSpPr>
        <p:sp>
          <p:nvSpPr>
            <p:cNvPr id="1033" name="Freeform 3">
              <a:extLst>
                <a:ext uri="{FF2B5EF4-FFF2-40B4-BE49-F238E27FC236}">
                  <a16:creationId xmlns:a16="http://schemas.microsoft.com/office/drawing/2014/main" xmlns="" id="{75710947-5380-4748-A67B-5B1DAD8246DE}"/>
                </a:ext>
              </a:extLst>
            </p:cNvPr>
            <p:cNvSpPr>
              <a:spLocks/>
            </p:cNvSpPr>
            <p:nvPr/>
          </p:nvSpPr>
          <p:spPr bwMode="auto">
            <a:xfrm>
              <a:off x="0" y="0"/>
              <a:ext cx="3863" cy="3889"/>
            </a:xfrm>
            <a:custGeom>
              <a:avLst/>
              <a:gdLst>
                <a:gd name="T0" fmla="*/ 3862 w 3863"/>
                <a:gd name="T1" fmla="*/ 3418 h 3889"/>
                <a:gd name="T2" fmla="*/ 457 w 3863"/>
                <a:gd name="T3" fmla="*/ 0 h 3889"/>
                <a:gd name="T4" fmla="*/ 0 w 3863"/>
                <a:gd name="T5" fmla="*/ 0 h 3889"/>
                <a:gd name="T6" fmla="*/ 0 w 3863"/>
                <a:gd name="T7" fmla="*/ 481 h 3889"/>
                <a:gd name="T8" fmla="*/ 3394 w 3863"/>
                <a:gd name="T9" fmla="*/ 3888 h 3889"/>
                <a:gd name="T10" fmla="*/ 3862 w 3863"/>
                <a:gd name="T11" fmla="*/ 3418 h 388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863" h="3889">
                  <a:moveTo>
                    <a:pt x="3862" y="3418"/>
                  </a:moveTo>
                  <a:lnTo>
                    <a:pt x="457" y="0"/>
                  </a:lnTo>
                  <a:lnTo>
                    <a:pt x="0" y="0"/>
                  </a:lnTo>
                  <a:lnTo>
                    <a:pt x="0" y="481"/>
                  </a:lnTo>
                  <a:lnTo>
                    <a:pt x="3394" y="3888"/>
                  </a:lnTo>
                  <a:lnTo>
                    <a:pt x="3862" y="3418"/>
                  </a:lnTo>
                </a:path>
              </a:pathLst>
            </a:custGeom>
            <a:solidFill>
              <a:schemeClr val="bg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solidFill>
                  <a:srgbClr val="FFFFFF"/>
                </a:solidFill>
              </a:endParaRPr>
            </a:p>
          </p:txBody>
        </p:sp>
        <p:sp>
          <p:nvSpPr>
            <p:cNvPr id="1034" name="Freeform 4">
              <a:extLst>
                <a:ext uri="{FF2B5EF4-FFF2-40B4-BE49-F238E27FC236}">
                  <a16:creationId xmlns:a16="http://schemas.microsoft.com/office/drawing/2014/main" xmlns="" id="{B1E31281-B916-ED45-AE23-D1EE97436844}"/>
                </a:ext>
              </a:extLst>
            </p:cNvPr>
            <p:cNvSpPr>
              <a:spLocks/>
            </p:cNvSpPr>
            <p:nvPr/>
          </p:nvSpPr>
          <p:spPr bwMode="auto">
            <a:xfrm>
              <a:off x="860" y="0"/>
              <a:ext cx="3394" cy="3223"/>
            </a:xfrm>
            <a:custGeom>
              <a:avLst/>
              <a:gdLst>
                <a:gd name="T0" fmla="*/ 370 w 3394"/>
                <a:gd name="T1" fmla="*/ 0 h 3223"/>
                <a:gd name="T2" fmla="*/ 3393 w 3394"/>
                <a:gd name="T3" fmla="*/ 3036 h 3223"/>
                <a:gd name="T4" fmla="*/ 3208 w 3394"/>
                <a:gd name="T5" fmla="*/ 3222 h 3223"/>
                <a:gd name="T6" fmla="*/ 0 w 3394"/>
                <a:gd name="T7" fmla="*/ 0 h 3223"/>
                <a:gd name="T8" fmla="*/ 370 w 3394"/>
                <a:gd name="T9" fmla="*/ 0 h 32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394" h="3223">
                  <a:moveTo>
                    <a:pt x="370" y="0"/>
                  </a:moveTo>
                  <a:lnTo>
                    <a:pt x="3393" y="3036"/>
                  </a:lnTo>
                  <a:lnTo>
                    <a:pt x="3208" y="3222"/>
                  </a:lnTo>
                  <a:lnTo>
                    <a:pt x="0" y="0"/>
                  </a:lnTo>
                  <a:lnTo>
                    <a:pt x="370" y="0"/>
                  </a:lnTo>
                </a:path>
              </a:pathLst>
            </a:custGeom>
            <a:solidFill>
              <a:schemeClr val="bg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solidFill>
                  <a:srgbClr val="FFFFFF"/>
                </a:solidFill>
              </a:endParaRPr>
            </a:p>
          </p:txBody>
        </p:sp>
        <p:sp>
          <p:nvSpPr>
            <p:cNvPr id="1035" name="Freeform 5">
              <a:extLst>
                <a:ext uri="{FF2B5EF4-FFF2-40B4-BE49-F238E27FC236}">
                  <a16:creationId xmlns:a16="http://schemas.microsoft.com/office/drawing/2014/main" xmlns="" id="{22BE56E8-4CA9-4C40-9375-D3B508BBE08E}"/>
                </a:ext>
              </a:extLst>
            </p:cNvPr>
            <p:cNvSpPr>
              <a:spLocks/>
            </p:cNvSpPr>
            <p:nvPr/>
          </p:nvSpPr>
          <p:spPr bwMode="auto">
            <a:xfrm>
              <a:off x="2187" y="0"/>
              <a:ext cx="2859" cy="2556"/>
            </a:xfrm>
            <a:custGeom>
              <a:avLst/>
              <a:gdLst>
                <a:gd name="T0" fmla="*/ 630 w 2859"/>
                <a:gd name="T1" fmla="*/ 0 h 2556"/>
                <a:gd name="T2" fmla="*/ 2858 w 2859"/>
                <a:gd name="T3" fmla="*/ 2238 h 2556"/>
                <a:gd name="T4" fmla="*/ 2543 w 2859"/>
                <a:gd name="T5" fmla="*/ 2555 h 2556"/>
                <a:gd name="T6" fmla="*/ 0 w 2859"/>
                <a:gd name="T7" fmla="*/ 0 h 2556"/>
                <a:gd name="T8" fmla="*/ 630 w 2859"/>
                <a:gd name="T9" fmla="*/ 0 h 255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859" h="2556">
                  <a:moveTo>
                    <a:pt x="630" y="0"/>
                  </a:moveTo>
                  <a:lnTo>
                    <a:pt x="2858" y="2238"/>
                  </a:lnTo>
                  <a:lnTo>
                    <a:pt x="2543" y="2555"/>
                  </a:lnTo>
                  <a:lnTo>
                    <a:pt x="0" y="0"/>
                  </a:lnTo>
                  <a:lnTo>
                    <a:pt x="630" y="0"/>
                  </a:lnTo>
                </a:path>
              </a:pathLst>
            </a:custGeom>
            <a:solidFill>
              <a:schemeClr val="bg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solidFill>
                  <a:srgbClr val="FFFFFF"/>
                </a:solidFill>
              </a:endParaRPr>
            </a:p>
          </p:txBody>
        </p:sp>
        <p:sp>
          <p:nvSpPr>
            <p:cNvPr id="1036" name="Freeform 6">
              <a:extLst>
                <a:ext uri="{FF2B5EF4-FFF2-40B4-BE49-F238E27FC236}">
                  <a16:creationId xmlns:a16="http://schemas.microsoft.com/office/drawing/2014/main" xmlns="" id="{A628E018-3943-A044-BC9E-59B213687002}"/>
                </a:ext>
              </a:extLst>
            </p:cNvPr>
            <p:cNvSpPr>
              <a:spLocks/>
            </p:cNvSpPr>
            <p:nvPr/>
          </p:nvSpPr>
          <p:spPr bwMode="auto">
            <a:xfrm>
              <a:off x="3055" y="0"/>
              <a:ext cx="2286" cy="2121"/>
            </a:xfrm>
            <a:custGeom>
              <a:avLst/>
              <a:gdLst>
                <a:gd name="T0" fmla="*/ 0 w 2286"/>
                <a:gd name="T1" fmla="*/ 0 h 2121"/>
                <a:gd name="T2" fmla="*/ 2111 w 2286"/>
                <a:gd name="T3" fmla="*/ 2120 h 2121"/>
                <a:gd name="T4" fmla="*/ 2285 w 2286"/>
                <a:gd name="T5" fmla="*/ 1945 h 2121"/>
                <a:gd name="T6" fmla="*/ 348 w 2286"/>
                <a:gd name="T7" fmla="*/ 0 h 2121"/>
                <a:gd name="T8" fmla="*/ 0 w 2286"/>
                <a:gd name="T9" fmla="*/ 0 h 21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86" h="2121">
                  <a:moveTo>
                    <a:pt x="0" y="0"/>
                  </a:moveTo>
                  <a:lnTo>
                    <a:pt x="2111" y="2120"/>
                  </a:lnTo>
                  <a:lnTo>
                    <a:pt x="2285" y="1945"/>
                  </a:lnTo>
                  <a:lnTo>
                    <a:pt x="348" y="0"/>
                  </a:lnTo>
                  <a:lnTo>
                    <a:pt x="0" y="0"/>
                  </a:lnTo>
                </a:path>
              </a:pathLst>
            </a:custGeom>
            <a:solidFill>
              <a:schemeClr val="bg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solidFill>
                  <a:srgbClr val="FFFFFF"/>
                </a:solidFill>
              </a:endParaRPr>
            </a:p>
          </p:txBody>
        </p:sp>
      </p:grpSp>
      <p:sp>
        <p:nvSpPr>
          <p:cNvPr id="729095" name="Rectangle 7">
            <a:extLst>
              <a:ext uri="{FF2B5EF4-FFF2-40B4-BE49-F238E27FC236}">
                <a16:creationId xmlns:a16="http://schemas.microsoft.com/office/drawing/2014/main" xmlns="" id="{80F8FA8C-B723-C843-84F8-8FDFE46EDDDA}"/>
              </a:ext>
            </a:extLst>
          </p:cNvPr>
          <p:cNvSpPr>
            <a:spLocks noGrp="1" noChangeArrowheads="1"/>
          </p:cNvSpPr>
          <p:nvPr>
            <p:ph type="title"/>
          </p:nvPr>
        </p:nvSpPr>
        <p:spPr bwMode="auto">
          <a:xfrm>
            <a:off x="914400" y="228600"/>
            <a:ext cx="10363200" cy="1219200"/>
          </a:xfrm>
          <a:prstGeom prst="rect">
            <a:avLst/>
          </a:prstGeom>
          <a:noFill/>
          <a:ln>
            <a:noFill/>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729096" name="Rectangle 8">
            <a:extLst>
              <a:ext uri="{FF2B5EF4-FFF2-40B4-BE49-F238E27FC236}">
                <a16:creationId xmlns:a16="http://schemas.microsoft.com/office/drawing/2014/main" xmlns="" id="{74CE9FA7-F9DB-2341-B3FD-54ECA0D0C9B2}"/>
              </a:ext>
            </a:extLst>
          </p:cNvPr>
          <p:cNvSpPr>
            <a:spLocks noGrp="1" noChangeArrowheads="1"/>
          </p:cNvSpPr>
          <p:nvPr>
            <p:ph type="dt" sz="half" idx="2"/>
          </p:nvPr>
        </p:nvSpPr>
        <p:spPr bwMode="auto">
          <a:xfrm>
            <a:off x="914400" y="6248400"/>
            <a:ext cx="2540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spcBef>
                <a:spcPct val="50000"/>
              </a:spcBef>
              <a:defRPr>
                <a:latin typeface="Times New Roman" charset="0"/>
                <a:ea typeface="ＭＳ Ｐゴシック" charset="0"/>
                <a:cs typeface="+mn-cs"/>
              </a:defRPr>
            </a:lvl1pPr>
          </a:lstStyle>
          <a:p>
            <a:pPr>
              <a:defRPr/>
            </a:pPr>
            <a:endParaRPr lang="en-US">
              <a:solidFill>
                <a:srgbClr val="FFFFFF"/>
              </a:solidFill>
            </a:endParaRPr>
          </a:p>
        </p:txBody>
      </p:sp>
      <p:sp>
        <p:nvSpPr>
          <p:cNvPr id="729097" name="Rectangle 9">
            <a:extLst>
              <a:ext uri="{FF2B5EF4-FFF2-40B4-BE49-F238E27FC236}">
                <a16:creationId xmlns:a16="http://schemas.microsoft.com/office/drawing/2014/main" xmlns="" id="{128D82CA-ED5C-B84F-85AD-14C35CAE59BD}"/>
              </a:ext>
            </a:extLst>
          </p:cNvPr>
          <p:cNvSpPr>
            <a:spLocks noGrp="1" noChangeArrowheads="1"/>
          </p:cNvSpPr>
          <p:nvPr>
            <p:ph type="ftr" sz="quarter" idx="3"/>
          </p:nvPr>
        </p:nvSpPr>
        <p:spPr bwMode="auto">
          <a:xfrm>
            <a:off x="732368" y="6173788"/>
            <a:ext cx="9834033"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spcBef>
                <a:spcPct val="50000"/>
              </a:spcBef>
              <a:defRPr>
                <a:latin typeface="Times New Roman" charset="0"/>
                <a:ea typeface="ＭＳ Ｐゴシック" charset="0"/>
                <a:cs typeface="+mn-cs"/>
              </a:defRPr>
            </a:lvl1pPr>
          </a:lstStyle>
          <a:p>
            <a:pPr>
              <a:defRPr/>
            </a:pPr>
            <a:r>
              <a:rPr lang="en-US">
                <a:solidFill>
                  <a:srgbClr val="FFFFFF"/>
                </a:solidFill>
              </a:rPr>
              <a:t>Copyright (c) 2021 by Peter M. Sandman -- for more information see www.psandman.com</a:t>
            </a:r>
            <a:endParaRPr lang="en-US" dirty="0">
              <a:solidFill>
                <a:srgbClr val="FFFFFF"/>
              </a:solidFill>
            </a:endParaRPr>
          </a:p>
        </p:txBody>
      </p:sp>
      <p:sp>
        <p:nvSpPr>
          <p:cNvPr id="729098" name="Rectangle 10">
            <a:extLst>
              <a:ext uri="{FF2B5EF4-FFF2-40B4-BE49-F238E27FC236}">
                <a16:creationId xmlns:a16="http://schemas.microsoft.com/office/drawing/2014/main" xmlns="" id="{C2228C18-50A4-494A-8A20-F2D1097B82CC}"/>
              </a:ext>
            </a:extLst>
          </p:cNvPr>
          <p:cNvSpPr>
            <a:spLocks noGrp="1" noChangeArrowheads="1"/>
          </p:cNvSpPr>
          <p:nvPr>
            <p:ph type="sldNum" sz="quarter" idx="4"/>
          </p:nvPr>
        </p:nvSpPr>
        <p:spPr bwMode="auto">
          <a:xfrm>
            <a:off x="8737600" y="6248400"/>
            <a:ext cx="2540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spcBef>
                <a:spcPct val="50000"/>
              </a:spcBef>
              <a:defRPr/>
            </a:lvl1pPr>
          </a:lstStyle>
          <a:p>
            <a:fld id="{2DAE4FA8-FD81-364E-A695-96ABC3932139}" type="slidenum">
              <a:rPr lang="en-US" altLang="en-US">
                <a:solidFill>
                  <a:srgbClr val="FFFFFF"/>
                </a:solidFill>
              </a:rPr>
              <a:pPr/>
              <a:t>‹#›</a:t>
            </a:fld>
            <a:endParaRPr lang="en-US" altLang="en-US">
              <a:solidFill>
                <a:srgbClr val="FFFFFF"/>
              </a:solidFill>
            </a:endParaRPr>
          </a:p>
        </p:txBody>
      </p:sp>
      <p:sp>
        <p:nvSpPr>
          <p:cNvPr id="729099" name="Rectangle 11">
            <a:extLst>
              <a:ext uri="{FF2B5EF4-FFF2-40B4-BE49-F238E27FC236}">
                <a16:creationId xmlns:a16="http://schemas.microsoft.com/office/drawing/2014/main" xmlns="" id="{95AC04BD-9089-5148-8AC0-47DBDE90F0AB}"/>
              </a:ext>
            </a:extLst>
          </p:cNvPr>
          <p:cNvSpPr>
            <a:spLocks noGrp="1" noChangeArrowheads="1"/>
          </p:cNvSpPr>
          <p:nvPr>
            <p:ph type="body" idx="1"/>
          </p:nvPr>
        </p:nvSpPr>
        <p:spPr bwMode="auto">
          <a:xfrm>
            <a:off x="914400" y="1641475"/>
            <a:ext cx="10363200" cy="4454525"/>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2" name="Line 12">
            <a:extLst>
              <a:ext uri="{FF2B5EF4-FFF2-40B4-BE49-F238E27FC236}">
                <a16:creationId xmlns:a16="http://schemas.microsoft.com/office/drawing/2014/main" xmlns="" id="{8B41BC42-F898-6741-A10E-416157BA49AA}"/>
              </a:ext>
            </a:extLst>
          </p:cNvPr>
          <p:cNvSpPr>
            <a:spLocks noChangeShapeType="1"/>
          </p:cNvSpPr>
          <p:nvPr userDrawn="1"/>
        </p:nvSpPr>
        <p:spPr bwMode="auto">
          <a:xfrm>
            <a:off x="0" y="0"/>
            <a:ext cx="0" cy="8534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FFFFFF"/>
              </a:solidFill>
            </a:endParaRPr>
          </a:p>
        </p:txBody>
      </p:sp>
    </p:spTree>
    <p:extLst>
      <p:ext uri="{BB962C8B-B14F-4D97-AF65-F5344CB8AC3E}">
        <p14:creationId xmlns:p14="http://schemas.microsoft.com/office/powerpoint/2010/main" val="1190227015"/>
      </p:ext>
    </p:extLst>
  </p:cSld>
  <p:clrMap bg1="dk2" tx1="lt1" bg2="dk1" tx2="lt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hf hd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charset="0"/>
          <a:ea typeface="MS PGothic" panose="020B0600070205080204" pitchFamily="34" charset="-128"/>
          <a:cs typeface="ＭＳ Ｐゴシック"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charset="0"/>
          <a:ea typeface="MS PGothic" panose="020B0600070205080204" pitchFamily="34" charset="-128"/>
          <a:cs typeface="ＭＳ Ｐゴシック"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charset="0"/>
          <a:ea typeface="MS PGothic" panose="020B0600070205080204" pitchFamily="34" charset="-128"/>
          <a:cs typeface="ＭＳ Ｐゴシック"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charset="0"/>
          <a:ea typeface="MS PGothic" panose="020B0600070205080204" pitchFamily="34" charset="-128"/>
          <a:cs typeface="ＭＳ Ｐゴシック"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imes New Roman" charset="0"/>
          <a:ea typeface="ＭＳ Ｐゴシック"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imes New Roman" charset="0"/>
          <a:ea typeface="ＭＳ Ｐゴシック"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imes New Roman" charset="0"/>
          <a:ea typeface="ＭＳ Ｐゴシック"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imes New Roman" charset="0"/>
          <a:ea typeface="ＭＳ Ｐゴシック" charset="0"/>
        </a:defRPr>
      </a:lvl9pPr>
    </p:titleStyle>
    <p:bodyStyle>
      <a:lvl1pPr marL="342900" indent="-342900" algn="l" rtl="0" eaLnBrk="0" fontAlgn="base" hangingPunct="0">
        <a:spcBef>
          <a:spcPct val="20000"/>
        </a:spcBef>
        <a:spcAft>
          <a:spcPct val="0"/>
        </a:spcAft>
        <a:buClr>
          <a:schemeClr val="tx2"/>
        </a:buClr>
        <a:buSzPct val="75000"/>
        <a:buFont typeface="Wingdings" pitchFamily="2" charset="2"/>
        <a:buChar char="n"/>
        <a:defRPr sz="3200">
          <a:solidFill>
            <a:schemeClr val="tx1"/>
          </a:solidFill>
          <a:effectLst>
            <a:outerShdw blurRad="38100" dist="38100" dir="2700000" algn="tl">
              <a:srgbClr val="000000"/>
            </a:outerShdw>
          </a:effectLst>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ea typeface="MS PGothic" panose="020B0600070205080204" pitchFamily="34" charset="-128"/>
        </a:defRPr>
      </a:lvl2pPr>
      <a:lvl3pPr marL="1143000" indent="-228600" algn="l" rtl="0" eaLnBrk="0" fontAlgn="base" hangingPunct="0">
        <a:spcBef>
          <a:spcPct val="20000"/>
        </a:spcBef>
        <a:spcAft>
          <a:spcPct val="0"/>
        </a:spcAft>
        <a:buClr>
          <a:schemeClr val="tx1"/>
        </a:buClr>
        <a:buChar char="»"/>
        <a:defRPr sz="2400">
          <a:solidFill>
            <a:schemeClr val="tx1"/>
          </a:solidFill>
          <a:effectLst>
            <a:outerShdw blurRad="38100" dist="38100" dir="2700000" algn="tl">
              <a:srgbClr val="000000"/>
            </a:outerShdw>
          </a:effectLst>
          <a:latin typeface="+mn-lt"/>
          <a:ea typeface="MS PGothic" panose="020B0600070205080204" pitchFamily="34" charset="-128"/>
        </a:defRPr>
      </a:lvl3pPr>
      <a:lvl4pPr marL="1600200" indent="-228600" algn="l" rtl="0" eaLnBrk="0" fontAlgn="base" hangingPunct="0">
        <a:spcBef>
          <a:spcPct val="20000"/>
        </a:spcBef>
        <a:spcAft>
          <a:spcPct val="0"/>
        </a:spcAft>
        <a:buClr>
          <a:schemeClr val="tx2"/>
        </a:buClr>
        <a:buSzPct val="75000"/>
        <a:buFont typeface="Wingdings" pitchFamily="2" charset="2"/>
        <a:buChar char="n"/>
        <a:defRPr sz="2000">
          <a:solidFill>
            <a:schemeClr val="tx1"/>
          </a:solidFill>
          <a:effectLst>
            <a:outerShdw blurRad="38100" dist="38100" dir="2700000" algn="tl">
              <a:srgbClr val="000000"/>
            </a:outerShdw>
          </a:effectLst>
          <a:latin typeface="+mn-lt"/>
          <a:ea typeface="MS PGothic" panose="020B0600070205080204" pitchFamily="34" charset="-128"/>
        </a:defRPr>
      </a:lvl4pPr>
      <a:lvl5pPr marL="2057400" indent="-228600" algn="l" rtl="0" eaLnBrk="0" fontAlgn="base" hangingPunct="0">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ea typeface="MS PGothic" panose="020B0600070205080204" pitchFamily="34" charset="-128"/>
        </a:defRPr>
      </a:lvl5pPr>
      <a:lvl6pPr marL="25146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ea typeface="+mn-ea"/>
        </a:defRPr>
      </a:lvl6pPr>
      <a:lvl7pPr marL="29718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ea typeface="+mn-ea"/>
        </a:defRPr>
      </a:lvl7pPr>
      <a:lvl8pPr marL="34290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ea typeface="+mn-ea"/>
        </a:defRPr>
      </a:lvl8pPr>
      <a:lvl9pPr marL="38862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psandman.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Risk = Hazard + Outrage:</a:t>
            </a:r>
            <a:br>
              <a:rPr lang="en-US" sz="3600" dirty="0" smtClean="0"/>
            </a:br>
            <a:r>
              <a:rPr lang="en-US" sz="3600" dirty="0" smtClean="0"/>
              <a:t>Some Risk Communication Basics</a:t>
            </a:r>
            <a:br>
              <a:rPr lang="en-US" sz="3600" dirty="0" smtClean="0"/>
            </a:br>
            <a:endParaRPr lang="en-US" sz="3600" dirty="0"/>
          </a:p>
        </p:txBody>
      </p:sp>
      <p:sp>
        <p:nvSpPr>
          <p:cNvPr id="3" name="Content Placeholder 2"/>
          <p:cNvSpPr>
            <a:spLocks noGrp="1"/>
          </p:cNvSpPr>
          <p:nvPr>
            <p:ph idx="1"/>
          </p:nvPr>
        </p:nvSpPr>
        <p:spPr/>
        <p:txBody>
          <a:bodyPr/>
          <a:lstStyle/>
          <a:p>
            <a:pPr marL="0" lvl="0" indent="0" algn="ctr">
              <a:buClr>
                <a:srgbClr val="FFFF00"/>
              </a:buClr>
              <a:buNone/>
              <a:defRPr/>
            </a:pPr>
            <a:endParaRPr lang="en-GB" sz="2000" dirty="0" smtClean="0">
              <a:solidFill>
                <a:srgbClr val="FFFFFF"/>
              </a:solidFill>
              <a:effectLst/>
            </a:endParaRPr>
          </a:p>
          <a:p>
            <a:pPr marL="0" lvl="0" indent="0" algn="ctr">
              <a:buClr>
                <a:srgbClr val="FFFF00"/>
              </a:buClr>
              <a:buNone/>
              <a:defRPr/>
            </a:pPr>
            <a:endParaRPr lang="en-GB" sz="2000" dirty="0" smtClean="0">
              <a:solidFill>
                <a:srgbClr val="FFFFFF"/>
              </a:solidFill>
              <a:effectLst/>
            </a:endParaRPr>
          </a:p>
          <a:p>
            <a:pPr marL="0" lvl="0" indent="0" algn="ctr">
              <a:buClr>
                <a:srgbClr val="FFFF00"/>
              </a:buClr>
              <a:buNone/>
              <a:defRPr/>
            </a:pPr>
            <a:r>
              <a:rPr lang="en-GB" sz="2000" dirty="0" smtClean="0">
                <a:solidFill>
                  <a:srgbClr val="FFFFFF"/>
                </a:solidFill>
                <a:effectLst/>
              </a:rPr>
              <a:t>Peter </a:t>
            </a:r>
            <a:r>
              <a:rPr lang="en-GB" sz="2000" dirty="0">
                <a:solidFill>
                  <a:srgbClr val="FFFFFF"/>
                </a:solidFill>
                <a:effectLst/>
              </a:rPr>
              <a:t>M. Sandman, Ph.D.</a:t>
            </a:r>
            <a:endParaRPr lang="en-US" sz="2000" dirty="0">
              <a:solidFill>
                <a:srgbClr val="FFFFFF"/>
              </a:solidFill>
              <a:effectLst/>
            </a:endParaRPr>
          </a:p>
          <a:p>
            <a:pPr marL="0" lvl="0" indent="0" algn="ctr">
              <a:buClr>
                <a:srgbClr val="FFFF00"/>
              </a:buClr>
              <a:buNone/>
              <a:defRPr/>
            </a:pPr>
            <a:r>
              <a:rPr lang="en-GB" sz="2000" dirty="0">
                <a:solidFill>
                  <a:srgbClr val="FFFFFF"/>
                </a:solidFill>
                <a:effectLst/>
              </a:rPr>
              <a:t>(mostly retired risk communication consultant, Brooklyn, NY, USA) </a:t>
            </a:r>
          </a:p>
          <a:p>
            <a:pPr marL="0" lvl="0" indent="0" algn="ctr">
              <a:buClr>
                <a:srgbClr val="FFFF00"/>
              </a:buClr>
              <a:buNone/>
              <a:defRPr/>
            </a:pPr>
            <a:endParaRPr lang="en-US" sz="2000" dirty="0">
              <a:solidFill>
                <a:srgbClr val="FFFFFF"/>
              </a:solidFill>
              <a:effectLst/>
            </a:endParaRPr>
          </a:p>
          <a:p>
            <a:pPr marL="0" lvl="0" indent="0" algn="ctr">
              <a:buClr>
                <a:srgbClr val="FFFF00"/>
              </a:buClr>
              <a:buNone/>
              <a:defRPr/>
            </a:pPr>
            <a:r>
              <a:rPr lang="en-GB" sz="2000" dirty="0">
                <a:solidFill>
                  <a:srgbClr val="FFFFFF"/>
                </a:solidFill>
                <a:effectLst/>
              </a:rPr>
              <a:t>(for more along these lines, see </a:t>
            </a:r>
            <a:r>
              <a:rPr lang="en-GB" sz="2000" u="sng" dirty="0">
                <a:solidFill>
                  <a:srgbClr val="FFFF00"/>
                </a:solidFill>
                <a:effectLst/>
                <a:hlinkClick r:id="rId2"/>
              </a:rPr>
              <a:t>www.psandman.com</a:t>
            </a:r>
            <a:r>
              <a:rPr lang="en-GB" sz="2000" dirty="0">
                <a:solidFill>
                  <a:srgbClr val="FFFFFF"/>
                </a:solidFill>
                <a:effectLst/>
              </a:rPr>
              <a:t>)</a:t>
            </a:r>
            <a:endParaRPr lang="en-US" sz="2000" dirty="0">
              <a:solidFill>
                <a:srgbClr val="FFFFFF"/>
              </a:solidFill>
              <a:effectLst/>
            </a:endParaRPr>
          </a:p>
          <a:p>
            <a:pPr marL="0" lvl="0" indent="0" algn="ctr">
              <a:buClr>
                <a:srgbClr val="FFFF00"/>
              </a:buClr>
              <a:buNone/>
              <a:defRPr/>
            </a:pPr>
            <a:endParaRPr lang="en-GB" sz="2000" dirty="0">
              <a:solidFill>
                <a:srgbClr val="FFFFFF"/>
              </a:solidFill>
              <a:effectLst/>
            </a:endParaRPr>
          </a:p>
          <a:p>
            <a:pPr marL="0" lvl="0" indent="0" algn="ctr">
              <a:buClr>
                <a:srgbClr val="FFFF00"/>
              </a:buClr>
              <a:buNone/>
              <a:defRPr/>
            </a:pPr>
            <a:r>
              <a:rPr lang="en-GB" sz="2000" dirty="0">
                <a:solidFill>
                  <a:srgbClr val="FFFFFF"/>
                </a:solidFill>
                <a:effectLst/>
              </a:rPr>
              <a:t> </a:t>
            </a:r>
            <a:endParaRPr lang="en-US" sz="2000" dirty="0">
              <a:solidFill>
                <a:srgbClr val="FFFFFF"/>
              </a:solidFill>
              <a:effectLst/>
            </a:endParaRPr>
          </a:p>
          <a:p>
            <a:pPr marL="0" lvl="0" indent="0" algn="ctr">
              <a:buClr>
                <a:srgbClr val="FFFF00"/>
              </a:buClr>
              <a:buNone/>
            </a:pPr>
            <a:r>
              <a:rPr lang="en-US" sz="2000" dirty="0" smtClean="0">
                <a:solidFill>
                  <a:srgbClr val="FFFFFF"/>
                </a:solidFill>
                <a:effectLst/>
              </a:rPr>
              <a:t>Australian Institute of Occupational Hygienists</a:t>
            </a:r>
            <a:endParaRPr lang="en-US" sz="2000" dirty="0" smtClean="0">
              <a:solidFill>
                <a:srgbClr val="FFFFFF"/>
              </a:solidFill>
              <a:effectLst/>
            </a:endParaRPr>
          </a:p>
          <a:p>
            <a:pPr marL="0" lvl="0" indent="0" algn="ctr">
              <a:buClr>
                <a:srgbClr val="FFFF00"/>
              </a:buClr>
              <a:buNone/>
            </a:pPr>
            <a:r>
              <a:rPr lang="en-US" sz="2000" dirty="0" smtClean="0">
                <a:solidFill>
                  <a:srgbClr val="FFFFFF"/>
                </a:solidFill>
                <a:effectLst/>
              </a:rPr>
              <a:t>Perth, WA, Australia (via Zoom from a ship sailing the Hawaiian Islands)</a:t>
            </a:r>
            <a:endParaRPr lang="en-US" sz="2000" dirty="0" smtClean="0">
              <a:solidFill>
                <a:srgbClr val="FFFFFF"/>
              </a:solidFill>
              <a:effectLst/>
            </a:endParaRPr>
          </a:p>
          <a:p>
            <a:pPr marL="0" lvl="0" indent="0" algn="ctr">
              <a:buClr>
                <a:srgbClr val="FFFF00"/>
              </a:buClr>
              <a:buNone/>
            </a:pPr>
            <a:r>
              <a:rPr lang="en-US" sz="2000" dirty="0" smtClean="0">
                <a:solidFill>
                  <a:srgbClr val="FFFFFF"/>
                </a:solidFill>
                <a:effectLst/>
              </a:rPr>
              <a:t>December 3, 2024</a:t>
            </a:r>
            <a:endParaRPr lang="en-US" sz="2000" dirty="0">
              <a:solidFill>
                <a:srgbClr val="FFFFFF"/>
              </a:solidFill>
              <a:effectLst/>
            </a:endParaRPr>
          </a:p>
          <a:p>
            <a:endParaRPr lang="en-US" dirty="0"/>
          </a:p>
        </p:txBody>
      </p:sp>
      <p:sp>
        <p:nvSpPr>
          <p:cNvPr id="4" name="Footer Placeholder 3"/>
          <p:cNvSpPr>
            <a:spLocks noGrp="1"/>
          </p:cNvSpPr>
          <p:nvPr>
            <p:ph type="ftr" sz="quarter" idx="11"/>
          </p:nvPr>
        </p:nvSpPr>
        <p:spPr>
          <a:xfrm>
            <a:off x="812800" y="6248400"/>
            <a:ext cx="9245600" cy="457200"/>
          </a:xfrm>
        </p:spPr>
        <p:txBody>
          <a:bodyPr/>
          <a:lstStyle/>
          <a:p>
            <a:pPr>
              <a:defRPr/>
            </a:pPr>
            <a:r>
              <a:rPr lang="en-US" sz="1400" dirty="0" smtClean="0"/>
              <a:t>Copyright (c) </a:t>
            </a:r>
            <a:r>
              <a:rPr lang="en-US" sz="1400" dirty="0" smtClean="0"/>
              <a:t>2024 </a:t>
            </a:r>
            <a:r>
              <a:rPr lang="en-US" sz="1400" dirty="0" smtClean="0"/>
              <a:t>by Peter M. Sandman -- for more information see www.psandman.com</a:t>
            </a:r>
            <a:endParaRPr lang="en-US" sz="1400" dirty="0"/>
          </a:p>
        </p:txBody>
      </p:sp>
      <p:sp>
        <p:nvSpPr>
          <p:cNvPr id="5" name="Slide Number Placeholder 4"/>
          <p:cNvSpPr>
            <a:spLocks noGrp="1"/>
          </p:cNvSpPr>
          <p:nvPr>
            <p:ph type="sldNum" sz="quarter" idx="12"/>
          </p:nvPr>
        </p:nvSpPr>
        <p:spPr/>
        <p:txBody>
          <a:bodyPr/>
          <a:lstStyle/>
          <a:p>
            <a:fld id="{4CBD8D97-76A8-6543-8ABD-BF555CA4AE72}" type="slidenum">
              <a:rPr lang="en-US" altLang="en-US" sz="1400" smtClean="0"/>
              <a:pPr/>
              <a:t>1</a:t>
            </a:fld>
            <a:endParaRPr lang="en-US" altLang="en-US" sz="1400" dirty="0"/>
          </a:p>
        </p:txBody>
      </p:sp>
    </p:spTree>
    <p:extLst>
      <p:ext uri="{BB962C8B-B14F-4D97-AF65-F5344CB8AC3E}">
        <p14:creationId xmlns:p14="http://schemas.microsoft.com/office/powerpoint/2010/main" val="2910597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05895" name="Rectangle 7">
            <a:extLst>
              <a:ext uri="{FF2B5EF4-FFF2-40B4-BE49-F238E27FC236}">
                <a16:creationId xmlns:a16="http://schemas.microsoft.com/office/drawing/2014/main" xmlns="" id="{0BE53A6D-313B-B24F-8491-6153A0DE87AD}"/>
              </a:ext>
            </a:extLst>
          </p:cNvPr>
          <p:cNvSpPr>
            <a:spLocks noGrp="1" noChangeArrowheads="1"/>
          </p:cNvSpPr>
          <p:nvPr>
            <p:ph type="title"/>
          </p:nvPr>
        </p:nvSpPr>
        <p:spPr/>
        <p:txBody>
          <a:bodyPr/>
          <a:lstStyle/>
          <a:p>
            <a:pPr algn="l" eaLnBrk="1" hangingPunct="1">
              <a:defRPr/>
            </a:pPr>
            <a:r>
              <a:rPr lang="en-US" altLang="en-US" dirty="0">
                <a:ea typeface="+mj-ea"/>
              </a:rPr>
              <a:t>Risk: </a:t>
            </a:r>
            <a:r>
              <a:rPr lang="en-US" altLang="en-US" dirty="0" smtClean="0">
                <a:ea typeface="+mj-ea"/>
              </a:rPr>
              <a:t>the traditional definition:</a:t>
            </a:r>
            <a:endParaRPr lang="en-US" altLang="en-US" dirty="0">
              <a:ea typeface="+mj-ea"/>
            </a:endParaRPr>
          </a:p>
        </p:txBody>
      </p:sp>
      <p:sp>
        <p:nvSpPr>
          <p:cNvPr id="805896" name="Rectangle 8">
            <a:extLst>
              <a:ext uri="{FF2B5EF4-FFF2-40B4-BE49-F238E27FC236}">
                <a16:creationId xmlns:a16="http://schemas.microsoft.com/office/drawing/2014/main" xmlns="" id="{24038A8A-9D4C-8F42-A21A-BB7CC103A851}"/>
              </a:ext>
            </a:extLst>
          </p:cNvPr>
          <p:cNvSpPr>
            <a:spLocks noGrp="1" noChangeArrowheads="1"/>
          </p:cNvSpPr>
          <p:nvPr>
            <p:ph type="body" idx="1"/>
          </p:nvPr>
        </p:nvSpPr>
        <p:spPr>
          <a:xfrm>
            <a:off x="1963616" y="1793875"/>
            <a:ext cx="7772400" cy="4454525"/>
          </a:xfrm>
        </p:spPr>
        <p:txBody>
          <a:bodyPr/>
          <a:lstStyle/>
          <a:p>
            <a:pPr eaLnBrk="1" hangingPunct="1">
              <a:lnSpc>
                <a:spcPct val="90000"/>
              </a:lnSpc>
              <a:buFont typeface="Wingdings" pitchFamily="2" charset="2"/>
              <a:buNone/>
              <a:defRPr/>
            </a:pPr>
            <a:endParaRPr lang="en-US" altLang="en-US" b="1" dirty="0">
              <a:ea typeface="+mn-ea"/>
            </a:endParaRPr>
          </a:p>
          <a:p>
            <a:pPr eaLnBrk="1" hangingPunct="1">
              <a:lnSpc>
                <a:spcPct val="90000"/>
              </a:lnSpc>
              <a:buFont typeface="Wingdings" pitchFamily="2" charset="2"/>
              <a:buNone/>
              <a:defRPr/>
            </a:pPr>
            <a:r>
              <a:rPr lang="en-US" altLang="en-US" b="1" dirty="0" smtClean="0">
                <a:ea typeface="+mn-ea"/>
              </a:rPr>
              <a:t>Multiplication of magnitude times probability</a:t>
            </a:r>
            <a:endParaRPr lang="en-US" altLang="en-US" b="1" dirty="0">
              <a:ea typeface="+mn-ea"/>
            </a:endParaRPr>
          </a:p>
          <a:p>
            <a:pPr eaLnBrk="1" hangingPunct="1">
              <a:lnSpc>
                <a:spcPct val="90000"/>
              </a:lnSpc>
              <a:buFont typeface="Wingdings" pitchFamily="2" charset="2"/>
              <a:buNone/>
              <a:defRPr/>
            </a:pPr>
            <a:endParaRPr lang="en-US" altLang="en-US" b="1" dirty="0">
              <a:ea typeface="+mn-ea"/>
            </a:endParaRPr>
          </a:p>
          <a:p>
            <a:pPr eaLnBrk="1" hangingPunct="1">
              <a:lnSpc>
                <a:spcPct val="90000"/>
              </a:lnSpc>
              <a:buFont typeface="Wingdings" pitchFamily="2" charset="2"/>
              <a:buNone/>
              <a:defRPr/>
            </a:pPr>
            <a:r>
              <a:rPr lang="en-US" altLang="en-US" b="1" dirty="0">
                <a:ea typeface="+mn-ea"/>
              </a:rPr>
              <a:t>			How </a:t>
            </a:r>
            <a:r>
              <a:rPr lang="en-US" altLang="en-US" b="1" dirty="0" smtClean="0">
                <a:ea typeface="+mn-ea"/>
              </a:rPr>
              <a:t>bad is it if it happens?</a:t>
            </a:r>
            <a:endParaRPr lang="en-US" altLang="en-US" b="1" dirty="0">
              <a:ea typeface="+mn-ea"/>
            </a:endParaRPr>
          </a:p>
          <a:p>
            <a:pPr eaLnBrk="1" hangingPunct="1">
              <a:lnSpc>
                <a:spcPct val="90000"/>
              </a:lnSpc>
              <a:buFont typeface="Wingdings" pitchFamily="2" charset="2"/>
              <a:buNone/>
              <a:defRPr/>
            </a:pPr>
            <a:r>
              <a:rPr lang="en-US" altLang="en-US" b="1" dirty="0" smtClean="0">
                <a:ea typeface="+mn-ea"/>
              </a:rPr>
              <a:t>					   x</a:t>
            </a:r>
            <a:endParaRPr lang="en-US" altLang="en-US" b="1" dirty="0">
              <a:ea typeface="+mn-ea"/>
            </a:endParaRPr>
          </a:p>
          <a:p>
            <a:pPr eaLnBrk="1" hangingPunct="1">
              <a:lnSpc>
                <a:spcPct val="90000"/>
              </a:lnSpc>
              <a:buFont typeface="Wingdings" pitchFamily="2" charset="2"/>
              <a:buNone/>
              <a:defRPr/>
            </a:pPr>
            <a:r>
              <a:rPr lang="en-US" altLang="en-US" b="1" dirty="0">
                <a:ea typeface="+mn-ea"/>
              </a:rPr>
              <a:t>			How </a:t>
            </a:r>
            <a:r>
              <a:rPr lang="en-US" altLang="en-US" b="1" dirty="0" smtClean="0">
                <a:ea typeface="+mn-ea"/>
              </a:rPr>
              <a:t>likely is it to happen?</a:t>
            </a:r>
            <a:endParaRPr lang="en-US" altLang="en-US" b="1" dirty="0">
              <a:ea typeface="+mn-ea"/>
            </a:endParaRPr>
          </a:p>
        </p:txBody>
      </p:sp>
      <p:sp>
        <p:nvSpPr>
          <p:cNvPr id="16388" name="Slide Number Placeholder 2">
            <a:extLst>
              <a:ext uri="{FF2B5EF4-FFF2-40B4-BE49-F238E27FC236}">
                <a16:creationId xmlns:a16="http://schemas.microsoft.com/office/drawing/2014/main" xmlns="" id="{45992523-E7C7-0147-B5DF-38BFAE925958}"/>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75000"/>
              <a:buFont typeface="Wingdings" pitchFamily="2" charset="2"/>
              <a:buChar char="n"/>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1"/>
              </a:buClr>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1"/>
              </a:buClr>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SzPct val="75000"/>
              <a:buFont typeface="Wingdings" pitchFamily="2" charset="2"/>
              <a:buChar char="n"/>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1"/>
              </a:buClr>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9pPr>
          </a:lstStyle>
          <a:p>
            <a:pPr fontAlgn="base">
              <a:spcBef>
                <a:spcPct val="50000"/>
              </a:spcBef>
              <a:spcAft>
                <a:spcPct val="0"/>
              </a:spcAft>
              <a:buClrTx/>
              <a:buSzTx/>
              <a:buFont typeface="Wingdings" pitchFamily="2" charset="2"/>
              <a:buNone/>
            </a:pPr>
            <a:fld id="{76331C05-3F64-B549-AE5D-48F8D43E272A}" type="slidenum">
              <a:rPr lang="en-US" altLang="en-US" sz="1400">
                <a:solidFill>
                  <a:srgbClr val="FFFFFF"/>
                </a:solidFill>
              </a:rPr>
              <a:pPr fontAlgn="base">
                <a:spcBef>
                  <a:spcPct val="50000"/>
                </a:spcBef>
                <a:spcAft>
                  <a:spcPct val="0"/>
                </a:spcAft>
                <a:buClrTx/>
                <a:buSzTx/>
                <a:buFont typeface="Wingdings" pitchFamily="2" charset="2"/>
                <a:buNone/>
              </a:pPr>
              <a:t>2</a:t>
            </a:fld>
            <a:endParaRPr lang="en-US" altLang="en-US" sz="1400">
              <a:solidFill>
                <a:srgbClr val="FFFFFF"/>
              </a:solidFill>
            </a:endParaRPr>
          </a:p>
        </p:txBody>
      </p:sp>
      <p:sp>
        <p:nvSpPr>
          <p:cNvPr id="16389" name="Footer Placeholder 4">
            <a:extLst>
              <a:ext uri="{FF2B5EF4-FFF2-40B4-BE49-F238E27FC236}">
                <a16:creationId xmlns:a16="http://schemas.microsoft.com/office/drawing/2014/main" xmlns="" id="{462D9694-D6F1-4248-88EB-4B98EBE2F182}"/>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75000"/>
              <a:buFont typeface="Wingdings" pitchFamily="2" charset="2"/>
              <a:buChar char="n"/>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1"/>
              </a:buClr>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1"/>
              </a:buClr>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SzPct val="75000"/>
              <a:buFont typeface="Wingdings" pitchFamily="2" charset="2"/>
              <a:buChar char="n"/>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1"/>
              </a:buClr>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9pPr>
          </a:lstStyle>
          <a:p>
            <a:pPr fontAlgn="base">
              <a:spcBef>
                <a:spcPct val="50000"/>
              </a:spcBef>
              <a:spcAft>
                <a:spcPct val="0"/>
              </a:spcAft>
              <a:buClrTx/>
              <a:buSzTx/>
              <a:buFont typeface="Wingdings" pitchFamily="2" charset="2"/>
              <a:buNone/>
            </a:pPr>
            <a:r>
              <a:rPr lang="en-US" altLang="en-US" sz="1400" dirty="0">
                <a:solidFill>
                  <a:srgbClr val="FFFFFF"/>
                </a:solidFill>
              </a:rPr>
              <a:t>Copyright (c) </a:t>
            </a:r>
            <a:r>
              <a:rPr lang="en-US" altLang="en-US" sz="1400" dirty="0" smtClean="0">
                <a:solidFill>
                  <a:srgbClr val="FFFFFF"/>
                </a:solidFill>
              </a:rPr>
              <a:t>2024 </a:t>
            </a:r>
            <a:r>
              <a:rPr lang="en-US" altLang="en-US" sz="1400" dirty="0">
                <a:solidFill>
                  <a:srgbClr val="FFFFFF"/>
                </a:solidFill>
              </a:rPr>
              <a:t>by Peter M. Sandman -- for more information see www.psandman.com</a:t>
            </a:r>
          </a:p>
        </p:txBody>
      </p:sp>
    </p:spTree>
    <p:extLst>
      <p:ext uri="{BB962C8B-B14F-4D97-AF65-F5344CB8AC3E}">
        <p14:creationId xmlns:p14="http://schemas.microsoft.com/office/powerpoint/2010/main" val="1343248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6370" name="Rectangle 2">
            <a:extLst>
              <a:ext uri="{FF2B5EF4-FFF2-40B4-BE49-F238E27FC236}">
                <a16:creationId xmlns="" xmlns:a16="http://schemas.microsoft.com/office/drawing/2014/main" id="{8D1CEBAB-62BA-614D-BA15-79513325F3CC}"/>
              </a:ext>
            </a:extLst>
          </p:cNvPr>
          <p:cNvSpPr>
            <a:spLocks noGrp="1" noChangeArrowheads="1"/>
          </p:cNvSpPr>
          <p:nvPr>
            <p:ph type="title"/>
          </p:nvPr>
        </p:nvSpPr>
        <p:spPr/>
        <p:txBody>
          <a:bodyPr/>
          <a:lstStyle/>
          <a:p>
            <a:pPr algn="l" eaLnBrk="1" hangingPunct="1">
              <a:defRPr/>
            </a:pPr>
            <a:r>
              <a:rPr lang="en-US" altLang="en-US" dirty="0" smtClean="0">
                <a:ea typeface="+mj-ea"/>
              </a:rPr>
              <a:t>Risk: a </a:t>
            </a:r>
            <a:r>
              <a:rPr lang="en-US" altLang="en-US" dirty="0">
                <a:ea typeface="+mj-ea"/>
              </a:rPr>
              <a:t>new </a:t>
            </a:r>
            <a:r>
              <a:rPr lang="en-US" altLang="en-US" dirty="0" smtClean="0">
                <a:ea typeface="+mj-ea"/>
              </a:rPr>
              <a:t>definition:</a:t>
            </a:r>
            <a:endParaRPr lang="en-US" altLang="en-US" dirty="0">
              <a:ea typeface="+mj-ea"/>
            </a:endParaRPr>
          </a:p>
        </p:txBody>
      </p:sp>
      <p:sp>
        <p:nvSpPr>
          <p:cNvPr id="826371" name="Rectangle 3">
            <a:extLst>
              <a:ext uri="{FF2B5EF4-FFF2-40B4-BE49-F238E27FC236}">
                <a16:creationId xmlns="" xmlns:a16="http://schemas.microsoft.com/office/drawing/2014/main" id="{DDC93E5A-D749-CF4B-92E6-4A695A2EBCF1}"/>
              </a:ext>
            </a:extLst>
          </p:cNvPr>
          <p:cNvSpPr>
            <a:spLocks noGrp="1" noChangeArrowheads="1"/>
          </p:cNvSpPr>
          <p:nvPr>
            <p:ph type="body" idx="1"/>
          </p:nvPr>
        </p:nvSpPr>
        <p:spPr/>
        <p:txBody>
          <a:bodyPr/>
          <a:lstStyle/>
          <a:p>
            <a:pPr eaLnBrk="1" hangingPunct="1">
              <a:buFont typeface="Wingdings" pitchFamily="2" charset="2"/>
              <a:buNone/>
              <a:defRPr/>
            </a:pPr>
            <a:r>
              <a:rPr lang="en-US" altLang="en-US" sz="4000" dirty="0">
                <a:ea typeface="+mn-ea"/>
              </a:rPr>
              <a:t>Risk </a:t>
            </a:r>
            <a:r>
              <a:rPr lang="en-US" altLang="en-US" sz="4000" b="1" dirty="0">
                <a:ea typeface="+mn-ea"/>
              </a:rPr>
              <a:t>=</a:t>
            </a:r>
            <a:endParaRPr lang="en-US" altLang="en-US" sz="4000" dirty="0">
              <a:ea typeface="+mn-ea"/>
            </a:endParaRPr>
          </a:p>
          <a:p>
            <a:pPr eaLnBrk="1" hangingPunct="1">
              <a:buFont typeface="Wingdings" pitchFamily="2" charset="2"/>
              <a:buNone/>
              <a:defRPr/>
            </a:pPr>
            <a:r>
              <a:rPr lang="en-US" altLang="en-US" sz="4000" dirty="0">
                <a:ea typeface="+mn-ea"/>
              </a:rPr>
              <a:t>		Hazard </a:t>
            </a:r>
            <a:r>
              <a:rPr lang="en-US" altLang="en-US" sz="4000" b="1" dirty="0">
                <a:ea typeface="+mn-ea"/>
              </a:rPr>
              <a:t>+</a:t>
            </a:r>
            <a:endParaRPr lang="en-US" altLang="en-US" sz="4000" dirty="0">
              <a:ea typeface="+mn-ea"/>
            </a:endParaRPr>
          </a:p>
          <a:p>
            <a:pPr eaLnBrk="1" hangingPunct="1">
              <a:buFont typeface="Wingdings" pitchFamily="2" charset="2"/>
              <a:buNone/>
              <a:defRPr/>
            </a:pPr>
            <a:r>
              <a:rPr lang="en-US" altLang="en-US" sz="4000" dirty="0">
                <a:ea typeface="+mn-ea"/>
              </a:rPr>
              <a:t>		Outrage</a:t>
            </a:r>
          </a:p>
          <a:p>
            <a:pPr eaLnBrk="1" hangingPunct="1">
              <a:buFont typeface="Wingdings" pitchFamily="2" charset="2"/>
              <a:buNone/>
              <a:defRPr/>
            </a:pPr>
            <a:r>
              <a:rPr lang="en-US" altLang="en-US" sz="1800" b="1" dirty="0">
                <a:ea typeface="+mn-ea"/>
              </a:rPr>
              <a:t>_____________________________________</a:t>
            </a:r>
          </a:p>
          <a:p>
            <a:pPr eaLnBrk="1" hangingPunct="1">
              <a:buFont typeface="Wingdings" pitchFamily="2" charset="2"/>
              <a:buNone/>
              <a:defRPr/>
            </a:pPr>
            <a:endParaRPr lang="en-US" altLang="en-US" sz="1800" b="1" dirty="0">
              <a:ea typeface="+mn-ea"/>
            </a:endParaRPr>
          </a:p>
          <a:p>
            <a:pPr eaLnBrk="1" hangingPunct="1">
              <a:buFont typeface="Wingdings" pitchFamily="2" charset="2"/>
              <a:buNone/>
              <a:defRPr/>
            </a:pPr>
            <a:r>
              <a:rPr lang="en-US" altLang="en-US" sz="4000" dirty="0">
                <a:ea typeface="+mn-ea"/>
              </a:rPr>
              <a:t>Risk = f(H, O)</a:t>
            </a:r>
          </a:p>
          <a:p>
            <a:pPr eaLnBrk="1" hangingPunct="1">
              <a:buFont typeface="Wingdings" pitchFamily="2" charset="2"/>
              <a:buNone/>
              <a:defRPr/>
            </a:pPr>
            <a:endParaRPr lang="en-US" altLang="en-US" sz="4400" dirty="0">
              <a:ea typeface="+mn-ea"/>
            </a:endParaRPr>
          </a:p>
        </p:txBody>
      </p:sp>
      <p:sp>
        <p:nvSpPr>
          <p:cNvPr id="21508" name="Slide Number Placeholder 2">
            <a:extLst>
              <a:ext uri="{FF2B5EF4-FFF2-40B4-BE49-F238E27FC236}">
                <a16:creationId xmlns="" xmlns:a16="http://schemas.microsoft.com/office/drawing/2014/main" id="{F7268C29-B587-4D47-8277-8D80F206A35F}"/>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75000"/>
              <a:buFont typeface="Wingdings" pitchFamily="2" charset="2"/>
              <a:buChar char="n"/>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1"/>
              </a:buClr>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1"/>
              </a:buClr>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SzPct val="75000"/>
              <a:buFont typeface="Wingdings" pitchFamily="2" charset="2"/>
              <a:buChar char="n"/>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1"/>
              </a:buClr>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9pPr>
          </a:lstStyle>
          <a:p>
            <a:pPr fontAlgn="base">
              <a:spcBef>
                <a:spcPct val="50000"/>
              </a:spcBef>
              <a:spcAft>
                <a:spcPct val="0"/>
              </a:spcAft>
              <a:buClrTx/>
              <a:buSzTx/>
              <a:buNone/>
            </a:pPr>
            <a:fld id="{16EBE9CC-0C56-6D4B-A6BB-FBE1CB4BB893}" type="slidenum">
              <a:rPr lang="en-US" altLang="en-US" sz="1400">
                <a:solidFill>
                  <a:srgbClr val="FFFFFF"/>
                </a:solidFill>
              </a:rPr>
              <a:pPr fontAlgn="base">
                <a:spcBef>
                  <a:spcPct val="50000"/>
                </a:spcBef>
                <a:spcAft>
                  <a:spcPct val="0"/>
                </a:spcAft>
                <a:buClrTx/>
                <a:buSzTx/>
                <a:buNone/>
              </a:pPr>
              <a:t>3</a:t>
            </a:fld>
            <a:endParaRPr lang="en-US" altLang="en-US" sz="1400">
              <a:solidFill>
                <a:srgbClr val="FFFFFF"/>
              </a:solidFill>
            </a:endParaRPr>
          </a:p>
        </p:txBody>
      </p:sp>
      <p:sp>
        <p:nvSpPr>
          <p:cNvPr id="21509" name="Footer Placeholder 4">
            <a:extLst>
              <a:ext uri="{FF2B5EF4-FFF2-40B4-BE49-F238E27FC236}">
                <a16:creationId xmlns="" xmlns:a16="http://schemas.microsoft.com/office/drawing/2014/main" id="{E5C089AD-6898-BC4A-9B62-49173F440C8D}"/>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75000"/>
              <a:buFont typeface="Wingdings" pitchFamily="2" charset="2"/>
              <a:buChar char="n"/>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1"/>
              </a:buClr>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1"/>
              </a:buClr>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SzPct val="75000"/>
              <a:buFont typeface="Wingdings" pitchFamily="2" charset="2"/>
              <a:buChar char="n"/>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1"/>
              </a:buClr>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9pPr>
          </a:lstStyle>
          <a:p>
            <a:pPr fontAlgn="base">
              <a:spcBef>
                <a:spcPct val="50000"/>
              </a:spcBef>
              <a:spcAft>
                <a:spcPct val="0"/>
              </a:spcAft>
              <a:buClrTx/>
              <a:buSzTx/>
              <a:buNone/>
            </a:pPr>
            <a:r>
              <a:rPr lang="en-US" altLang="en-US" sz="1400" dirty="0">
                <a:solidFill>
                  <a:srgbClr val="FFFFFF"/>
                </a:solidFill>
              </a:rPr>
              <a:t>Copyright (c) </a:t>
            </a:r>
            <a:r>
              <a:rPr lang="en-US" altLang="en-US" sz="1400" dirty="0" smtClean="0">
                <a:solidFill>
                  <a:srgbClr val="FFFFFF"/>
                </a:solidFill>
              </a:rPr>
              <a:t>2024 </a:t>
            </a:r>
            <a:r>
              <a:rPr lang="en-US" altLang="en-US" sz="1400" dirty="0">
                <a:solidFill>
                  <a:srgbClr val="FFFFFF"/>
                </a:solidFill>
              </a:rPr>
              <a:t>by Peter M. Sandman -- for more information see www.psandman.com</a:t>
            </a:r>
          </a:p>
        </p:txBody>
      </p:sp>
    </p:spTree>
    <p:extLst>
      <p:ext uri="{BB962C8B-B14F-4D97-AF65-F5344CB8AC3E}">
        <p14:creationId xmlns:p14="http://schemas.microsoft.com/office/powerpoint/2010/main" val="679432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Line 4">
            <a:extLst>
              <a:ext uri="{FF2B5EF4-FFF2-40B4-BE49-F238E27FC236}">
                <a16:creationId xmlns="" xmlns:a16="http://schemas.microsoft.com/office/drawing/2014/main" id="{83AAECA5-CA73-1E41-B612-856B738354EC}"/>
              </a:ext>
            </a:extLst>
          </p:cNvPr>
          <p:cNvSpPr>
            <a:spLocks noChangeShapeType="1"/>
          </p:cNvSpPr>
          <p:nvPr/>
        </p:nvSpPr>
        <p:spPr bwMode="auto">
          <a:xfrm flipV="1">
            <a:off x="3581400" y="914400"/>
            <a:ext cx="0" cy="4953000"/>
          </a:xfrm>
          <a:prstGeom prst="line">
            <a:avLst/>
          </a:prstGeom>
          <a:noFill/>
          <a:ln w="57150">
            <a:solidFill>
              <a:srgbClr val="FFFFFF"/>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1400">
              <a:solidFill>
                <a:srgbClr val="FFFFFF"/>
              </a:solidFill>
              <a:latin typeface="Times New Roman" panose="02020603050405020304" pitchFamily="18" charset="0"/>
              <a:ea typeface="MS PGothic" panose="020B0600070205080204" pitchFamily="34" charset="-128"/>
            </a:endParaRPr>
          </a:p>
        </p:txBody>
      </p:sp>
      <p:sp>
        <p:nvSpPr>
          <p:cNvPr id="30723" name="Line 5">
            <a:extLst>
              <a:ext uri="{FF2B5EF4-FFF2-40B4-BE49-F238E27FC236}">
                <a16:creationId xmlns="" xmlns:a16="http://schemas.microsoft.com/office/drawing/2014/main" id="{79B35CF3-3C87-9448-92FF-0E525DACB31B}"/>
              </a:ext>
            </a:extLst>
          </p:cNvPr>
          <p:cNvSpPr>
            <a:spLocks noChangeShapeType="1"/>
          </p:cNvSpPr>
          <p:nvPr/>
        </p:nvSpPr>
        <p:spPr bwMode="auto">
          <a:xfrm>
            <a:off x="3581400" y="5867400"/>
            <a:ext cx="6324600" cy="0"/>
          </a:xfrm>
          <a:prstGeom prst="line">
            <a:avLst/>
          </a:prstGeom>
          <a:noFill/>
          <a:ln w="57150">
            <a:solidFill>
              <a:srgbClr val="FFFFFF"/>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1400">
              <a:solidFill>
                <a:srgbClr val="FFFFFF"/>
              </a:solidFill>
              <a:latin typeface="Times New Roman" panose="02020603050405020304" pitchFamily="18" charset="0"/>
              <a:ea typeface="MS PGothic" panose="020B0600070205080204" pitchFamily="34" charset="-128"/>
            </a:endParaRPr>
          </a:p>
        </p:txBody>
      </p:sp>
      <p:sp>
        <p:nvSpPr>
          <p:cNvPr id="30724" name="Text Box 6">
            <a:extLst>
              <a:ext uri="{FF2B5EF4-FFF2-40B4-BE49-F238E27FC236}">
                <a16:creationId xmlns="" xmlns:a16="http://schemas.microsoft.com/office/drawing/2014/main" id="{6F303ABC-0B4F-D642-8CD6-4D534CAB4E92}"/>
              </a:ext>
            </a:extLst>
          </p:cNvPr>
          <p:cNvSpPr txBox="1">
            <a:spLocks noChangeArrowheads="1"/>
          </p:cNvSpPr>
          <p:nvPr/>
        </p:nvSpPr>
        <p:spPr bwMode="auto">
          <a:xfrm>
            <a:off x="5622926" y="5867401"/>
            <a:ext cx="16875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2"/>
              </a:buClr>
              <a:buSzPct val="75000"/>
              <a:buFont typeface="Wingdings" pitchFamily="2" charset="2"/>
              <a:buChar char="n"/>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1"/>
              </a:buClr>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1"/>
              </a:buClr>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SzPct val="75000"/>
              <a:buFont typeface="Wingdings" pitchFamily="2" charset="2"/>
              <a:buChar char="n"/>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1"/>
              </a:buClr>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9pPr>
          </a:lstStyle>
          <a:p>
            <a:pPr fontAlgn="base">
              <a:spcBef>
                <a:spcPct val="0"/>
              </a:spcBef>
              <a:spcAft>
                <a:spcPct val="0"/>
              </a:spcAft>
              <a:buClrTx/>
              <a:buSzTx/>
              <a:buNone/>
            </a:pPr>
            <a:r>
              <a:rPr lang="en-US" altLang="en-US" sz="2800" b="1">
                <a:solidFill>
                  <a:srgbClr val="FFFFFF"/>
                </a:solidFill>
                <a:latin typeface="Arial" panose="020B0604020202020204" pitchFamily="34" charset="0"/>
              </a:rPr>
              <a:t>HAZARD</a:t>
            </a:r>
          </a:p>
        </p:txBody>
      </p:sp>
      <p:sp>
        <p:nvSpPr>
          <p:cNvPr id="30725" name="Text Box 7">
            <a:extLst>
              <a:ext uri="{FF2B5EF4-FFF2-40B4-BE49-F238E27FC236}">
                <a16:creationId xmlns="" xmlns:a16="http://schemas.microsoft.com/office/drawing/2014/main" id="{446886B5-FF42-CF4F-A7FF-7387B9503AD0}"/>
              </a:ext>
            </a:extLst>
          </p:cNvPr>
          <p:cNvSpPr txBox="1">
            <a:spLocks noChangeArrowheads="1"/>
          </p:cNvSpPr>
          <p:nvPr/>
        </p:nvSpPr>
        <p:spPr bwMode="auto">
          <a:xfrm>
            <a:off x="2879726" y="1600200"/>
            <a:ext cx="473075" cy="308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5000"/>
              <a:buFont typeface="Wingdings" pitchFamily="2" charset="2"/>
              <a:buChar char="n"/>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1"/>
              </a:buClr>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1"/>
              </a:buClr>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SzPct val="75000"/>
              <a:buFont typeface="Wingdings" pitchFamily="2" charset="2"/>
              <a:buChar char="n"/>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1"/>
              </a:buClr>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9pPr>
          </a:lstStyle>
          <a:p>
            <a:pPr fontAlgn="base">
              <a:spcBef>
                <a:spcPct val="0"/>
              </a:spcBef>
              <a:spcAft>
                <a:spcPct val="0"/>
              </a:spcAft>
              <a:buClrTx/>
              <a:buSzTx/>
              <a:buNone/>
            </a:pPr>
            <a:r>
              <a:rPr lang="en-US" altLang="en-US" sz="2800" b="1">
                <a:solidFill>
                  <a:srgbClr val="FFFFFF"/>
                </a:solidFill>
                <a:latin typeface="Arial" panose="020B0604020202020204" pitchFamily="34" charset="0"/>
              </a:rPr>
              <a:t>OUTRAGE</a:t>
            </a:r>
          </a:p>
        </p:txBody>
      </p:sp>
      <p:sp>
        <p:nvSpPr>
          <p:cNvPr id="30726" name="Oval 8">
            <a:extLst>
              <a:ext uri="{FF2B5EF4-FFF2-40B4-BE49-F238E27FC236}">
                <a16:creationId xmlns="" xmlns:a16="http://schemas.microsoft.com/office/drawing/2014/main" id="{3FD168BD-4A71-FA41-8E40-432CD66A687A}"/>
              </a:ext>
            </a:extLst>
          </p:cNvPr>
          <p:cNvSpPr>
            <a:spLocks noChangeArrowheads="1"/>
          </p:cNvSpPr>
          <p:nvPr/>
        </p:nvSpPr>
        <p:spPr bwMode="auto">
          <a:xfrm>
            <a:off x="7715250" y="658813"/>
            <a:ext cx="2209800" cy="2127250"/>
          </a:xfrm>
          <a:prstGeom prst="ellipse">
            <a:avLst/>
          </a:prstGeom>
          <a:solidFill>
            <a:srgbClr val="FFFF00"/>
          </a:solidFill>
          <a:ln w="57150">
            <a:solidFill>
              <a:schemeClr val="bg2"/>
            </a:solidFill>
            <a:round/>
            <a:headEnd/>
            <a:tailEnd/>
          </a:ln>
        </p:spPr>
        <p:txBody>
          <a:bodyPr wrap="none" anchor="ctr"/>
          <a:lstStyle>
            <a:lvl1pPr>
              <a:spcBef>
                <a:spcPct val="20000"/>
              </a:spcBef>
              <a:buClr>
                <a:schemeClr val="tx2"/>
              </a:buClr>
              <a:buSzPct val="75000"/>
              <a:buFont typeface="Wingdings" pitchFamily="2" charset="2"/>
              <a:buChar char="n"/>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1"/>
              </a:buClr>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1"/>
              </a:buClr>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SzPct val="75000"/>
              <a:buFont typeface="Wingdings" pitchFamily="2" charset="2"/>
              <a:buChar char="n"/>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1"/>
              </a:buClr>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9pPr>
          </a:lstStyle>
          <a:p>
            <a:pPr algn="ctr" fontAlgn="base">
              <a:spcBef>
                <a:spcPct val="0"/>
              </a:spcBef>
              <a:spcAft>
                <a:spcPct val="0"/>
              </a:spcAft>
              <a:buClrTx/>
              <a:buSzTx/>
              <a:buNone/>
            </a:pPr>
            <a:r>
              <a:rPr lang="en-US" altLang="en-US" sz="2000" b="1">
                <a:solidFill>
                  <a:srgbClr val="000000"/>
                </a:solidFill>
                <a:latin typeface="Arial" panose="020B0604020202020204" pitchFamily="34" charset="0"/>
              </a:rPr>
              <a:t>Crisis </a:t>
            </a:r>
          </a:p>
          <a:p>
            <a:pPr algn="ctr" fontAlgn="base">
              <a:spcBef>
                <a:spcPct val="0"/>
              </a:spcBef>
              <a:spcAft>
                <a:spcPct val="0"/>
              </a:spcAft>
              <a:buClrTx/>
              <a:buSzTx/>
              <a:buNone/>
            </a:pPr>
            <a:r>
              <a:rPr lang="en-US" altLang="en-US" sz="2000" b="1">
                <a:solidFill>
                  <a:srgbClr val="000000"/>
                </a:solidFill>
                <a:latin typeface="Arial" panose="020B0604020202020204" pitchFamily="34" charset="0"/>
              </a:rPr>
              <a:t>Communication</a:t>
            </a:r>
          </a:p>
        </p:txBody>
      </p:sp>
      <p:sp>
        <p:nvSpPr>
          <p:cNvPr id="30727" name="Oval 9">
            <a:extLst>
              <a:ext uri="{FF2B5EF4-FFF2-40B4-BE49-F238E27FC236}">
                <a16:creationId xmlns="" xmlns:a16="http://schemas.microsoft.com/office/drawing/2014/main" id="{340E7196-28E6-9740-AA45-A05CA8007A82}"/>
              </a:ext>
            </a:extLst>
          </p:cNvPr>
          <p:cNvSpPr>
            <a:spLocks noChangeArrowheads="1"/>
          </p:cNvSpPr>
          <p:nvPr/>
        </p:nvSpPr>
        <p:spPr bwMode="auto">
          <a:xfrm>
            <a:off x="3848100" y="800100"/>
            <a:ext cx="2209800" cy="2127250"/>
          </a:xfrm>
          <a:prstGeom prst="ellipse">
            <a:avLst/>
          </a:prstGeom>
          <a:solidFill>
            <a:srgbClr val="FFFF00"/>
          </a:solidFill>
          <a:ln w="57150">
            <a:solidFill>
              <a:schemeClr val="bg2"/>
            </a:solidFill>
            <a:round/>
            <a:headEnd/>
            <a:tailEnd/>
          </a:ln>
        </p:spPr>
        <p:txBody>
          <a:bodyPr wrap="none" anchor="ctr"/>
          <a:lstStyle>
            <a:lvl1pPr>
              <a:spcBef>
                <a:spcPct val="20000"/>
              </a:spcBef>
              <a:buClr>
                <a:schemeClr val="tx2"/>
              </a:buClr>
              <a:buSzPct val="75000"/>
              <a:buFont typeface="Wingdings" pitchFamily="2" charset="2"/>
              <a:buChar char="n"/>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1"/>
              </a:buClr>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1"/>
              </a:buClr>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SzPct val="75000"/>
              <a:buFont typeface="Wingdings" pitchFamily="2" charset="2"/>
              <a:buChar char="n"/>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1"/>
              </a:buClr>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9pPr>
          </a:lstStyle>
          <a:p>
            <a:pPr algn="ctr" fontAlgn="base">
              <a:spcBef>
                <a:spcPct val="0"/>
              </a:spcBef>
              <a:spcAft>
                <a:spcPct val="0"/>
              </a:spcAft>
              <a:buClrTx/>
              <a:buSzTx/>
              <a:buNone/>
            </a:pPr>
            <a:r>
              <a:rPr lang="en-US" altLang="en-US" sz="1800" b="1">
                <a:solidFill>
                  <a:srgbClr val="000000"/>
                </a:solidFill>
                <a:latin typeface="Arial" panose="020B0604020202020204" pitchFamily="34" charset="0"/>
              </a:rPr>
              <a:t>Outrage </a:t>
            </a:r>
          </a:p>
          <a:p>
            <a:pPr algn="ctr" fontAlgn="base">
              <a:spcBef>
                <a:spcPct val="0"/>
              </a:spcBef>
              <a:spcAft>
                <a:spcPct val="0"/>
              </a:spcAft>
              <a:buClrTx/>
              <a:buSzTx/>
              <a:buNone/>
            </a:pPr>
            <a:r>
              <a:rPr lang="en-US" altLang="en-US" sz="1800" b="1">
                <a:solidFill>
                  <a:srgbClr val="000000"/>
                </a:solidFill>
                <a:latin typeface="Arial" panose="020B0604020202020204" pitchFamily="34" charset="0"/>
              </a:rPr>
              <a:t>Management</a:t>
            </a:r>
          </a:p>
        </p:txBody>
      </p:sp>
      <p:sp>
        <p:nvSpPr>
          <p:cNvPr id="30728" name="Oval 10">
            <a:extLst>
              <a:ext uri="{FF2B5EF4-FFF2-40B4-BE49-F238E27FC236}">
                <a16:creationId xmlns="" xmlns:a16="http://schemas.microsoft.com/office/drawing/2014/main" id="{38AD9944-BB5C-5D46-A893-DFE5660AAFAA}"/>
              </a:ext>
            </a:extLst>
          </p:cNvPr>
          <p:cNvSpPr>
            <a:spLocks noChangeArrowheads="1"/>
          </p:cNvSpPr>
          <p:nvPr/>
        </p:nvSpPr>
        <p:spPr bwMode="auto">
          <a:xfrm>
            <a:off x="7772400" y="3663950"/>
            <a:ext cx="2209800" cy="2127250"/>
          </a:xfrm>
          <a:prstGeom prst="ellipse">
            <a:avLst/>
          </a:prstGeom>
          <a:solidFill>
            <a:srgbClr val="FFFF00"/>
          </a:solidFill>
          <a:ln w="57150">
            <a:solidFill>
              <a:schemeClr val="bg2"/>
            </a:solidFill>
            <a:round/>
            <a:headEnd/>
            <a:tailEnd/>
          </a:ln>
        </p:spPr>
        <p:txBody>
          <a:bodyPr wrap="none" anchor="ctr"/>
          <a:lstStyle>
            <a:lvl1pPr>
              <a:spcBef>
                <a:spcPct val="20000"/>
              </a:spcBef>
              <a:buClr>
                <a:schemeClr val="tx2"/>
              </a:buClr>
              <a:buSzPct val="75000"/>
              <a:buFont typeface="Wingdings" pitchFamily="2" charset="2"/>
              <a:buChar char="n"/>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1"/>
              </a:buClr>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1"/>
              </a:buClr>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SzPct val="75000"/>
              <a:buFont typeface="Wingdings" pitchFamily="2" charset="2"/>
              <a:buChar char="n"/>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1"/>
              </a:buClr>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9pPr>
          </a:lstStyle>
          <a:p>
            <a:pPr algn="ctr" fontAlgn="base">
              <a:spcBef>
                <a:spcPct val="0"/>
              </a:spcBef>
              <a:spcAft>
                <a:spcPct val="0"/>
              </a:spcAft>
              <a:buClrTx/>
              <a:buSzTx/>
              <a:buNone/>
            </a:pPr>
            <a:r>
              <a:rPr lang="en-US" altLang="ja-JP" sz="1800" b="1">
                <a:solidFill>
                  <a:srgbClr val="000000"/>
                </a:solidFill>
                <a:latin typeface="Arial" panose="020B0604020202020204" pitchFamily="34" charset="0"/>
                <a:cs typeface="Arial" panose="020B0604020202020204" pitchFamily="34" charset="0"/>
              </a:rPr>
              <a:t>Precaution </a:t>
            </a:r>
          </a:p>
          <a:p>
            <a:pPr algn="ctr" fontAlgn="base">
              <a:spcBef>
                <a:spcPct val="0"/>
              </a:spcBef>
              <a:spcAft>
                <a:spcPct val="0"/>
              </a:spcAft>
              <a:buClrTx/>
              <a:buSzTx/>
              <a:buNone/>
            </a:pPr>
            <a:r>
              <a:rPr lang="en-US" altLang="en-US" sz="1800" b="1">
                <a:solidFill>
                  <a:srgbClr val="000000"/>
                </a:solidFill>
                <a:latin typeface="Arial" panose="020B0604020202020204" pitchFamily="34" charset="0"/>
                <a:cs typeface="Arial" panose="020B0604020202020204" pitchFamily="34" charset="0"/>
              </a:rPr>
              <a:t>Advocacy</a:t>
            </a:r>
          </a:p>
        </p:txBody>
      </p:sp>
      <p:sp>
        <p:nvSpPr>
          <p:cNvPr id="779277" name="Rectangle 13">
            <a:extLst>
              <a:ext uri="{FF2B5EF4-FFF2-40B4-BE49-F238E27FC236}">
                <a16:creationId xmlns="" xmlns:a16="http://schemas.microsoft.com/office/drawing/2014/main" id="{67AD89A2-D50D-424E-AD0D-253BAFB0E7BB}"/>
              </a:ext>
            </a:extLst>
          </p:cNvPr>
          <p:cNvSpPr>
            <a:spLocks noGrp="1" noChangeArrowheads="1"/>
          </p:cNvSpPr>
          <p:nvPr>
            <p:ph type="title"/>
          </p:nvPr>
        </p:nvSpPr>
        <p:spPr/>
        <p:txBody>
          <a:bodyPr/>
          <a:lstStyle/>
          <a:p>
            <a:pPr eaLnBrk="1" hangingPunct="1">
              <a:defRPr/>
            </a:pPr>
            <a:r>
              <a:rPr lang="en-US" altLang="en-US" sz="800" dirty="0">
                <a:solidFill>
                  <a:schemeClr val="bg1"/>
                </a:solidFill>
                <a:ea typeface="+mj-ea"/>
              </a:rPr>
              <a:t>.</a:t>
            </a:r>
          </a:p>
        </p:txBody>
      </p:sp>
      <p:sp>
        <p:nvSpPr>
          <p:cNvPr id="779278" name="Rectangle 14">
            <a:extLst>
              <a:ext uri="{FF2B5EF4-FFF2-40B4-BE49-F238E27FC236}">
                <a16:creationId xmlns="" xmlns:a16="http://schemas.microsoft.com/office/drawing/2014/main" id="{0D24944C-4CD4-D14A-8888-2C3FCF839B18}"/>
              </a:ext>
            </a:extLst>
          </p:cNvPr>
          <p:cNvSpPr>
            <a:spLocks noGrp="1" noChangeArrowheads="1"/>
          </p:cNvSpPr>
          <p:nvPr>
            <p:ph type="body" idx="1"/>
          </p:nvPr>
        </p:nvSpPr>
        <p:spPr>
          <a:xfrm>
            <a:off x="1752600" y="6019800"/>
            <a:ext cx="7772400" cy="838200"/>
          </a:xfrm>
        </p:spPr>
        <p:txBody>
          <a:bodyPr/>
          <a:lstStyle/>
          <a:p>
            <a:pPr eaLnBrk="1" hangingPunct="1">
              <a:lnSpc>
                <a:spcPct val="80000"/>
              </a:lnSpc>
              <a:buFont typeface="Wingdings" charset="0"/>
              <a:buChar char="n"/>
              <a:defRPr/>
            </a:pPr>
            <a:endParaRPr lang="en-US" sz="1000">
              <a:ea typeface="+mn-ea"/>
              <a:cs typeface="+mn-cs"/>
            </a:endParaRPr>
          </a:p>
          <a:p>
            <a:pPr eaLnBrk="1" hangingPunct="1">
              <a:lnSpc>
                <a:spcPct val="80000"/>
              </a:lnSpc>
              <a:buFont typeface="Wingdings" charset="0"/>
              <a:buChar char="n"/>
              <a:defRPr/>
            </a:pPr>
            <a:endParaRPr lang="en-US" sz="1000">
              <a:ea typeface="+mn-ea"/>
              <a:cs typeface="+mn-cs"/>
            </a:endParaRPr>
          </a:p>
          <a:p>
            <a:pPr eaLnBrk="1" hangingPunct="1">
              <a:lnSpc>
                <a:spcPct val="80000"/>
              </a:lnSpc>
              <a:buFont typeface="Wingdings" charset="0"/>
              <a:buChar char="n"/>
              <a:defRPr/>
            </a:pPr>
            <a:endParaRPr lang="en-US" sz="1000">
              <a:ea typeface="+mn-ea"/>
              <a:cs typeface="+mn-cs"/>
            </a:endParaRPr>
          </a:p>
          <a:p>
            <a:pPr eaLnBrk="1" hangingPunct="1">
              <a:lnSpc>
                <a:spcPct val="80000"/>
              </a:lnSpc>
              <a:buFont typeface="Wingdings" charset="0"/>
              <a:buChar char="n"/>
              <a:defRPr/>
            </a:pPr>
            <a:endParaRPr lang="en-US" sz="1000">
              <a:ea typeface="+mn-ea"/>
              <a:cs typeface="+mn-cs"/>
            </a:endParaRPr>
          </a:p>
          <a:p>
            <a:pPr eaLnBrk="1" hangingPunct="1">
              <a:lnSpc>
                <a:spcPct val="80000"/>
              </a:lnSpc>
              <a:buFont typeface="Wingdings" charset="0"/>
              <a:buChar char="n"/>
              <a:defRPr/>
            </a:pPr>
            <a:endParaRPr lang="en-US" sz="1000">
              <a:ea typeface="+mn-ea"/>
              <a:cs typeface="+mn-cs"/>
            </a:endParaRPr>
          </a:p>
        </p:txBody>
      </p:sp>
      <p:sp>
        <p:nvSpPr>
          <p:cNvPr id="30731" name="AutoShape 11">
            <a:extLst>
              <a:ext uri="{FF2B5EF4-FFF2-40B4-BE49-F238E27FC236}">
                <a16:creationId xmlns="" xmlns:a16="http://schemas.microsoft.com/office/drawing/2014/main" id="{AA86CC3A-67BA-BC42-80AF-03D030E34B21}"/>
              </a:ext>
            </a:extLst>
          </p:cNvPr>
          <p:cNvSpPr>
            <a:spLocks noChangeArrowheads="1"/>
          </p:cNvSpPr>
          <p:nvPr/>
        </p:nvSpPr>
        <p:spPr bwMode="auto">
          <a:xfrm>
            <a:off x="8575676" y="3124201"/>
            <a:ext cx="549275" cy="822325"/>
          </a:xfrm>
          <a:prstGeom prst="upArrow">
            <a:avLst>
              <a:gd name="adj1" fmla="val 50000"/>
              <a:gd name="adj2" fmla="val 50146"/>
            </a:avLst>
          </a:prstGeom>
          <a:solidFill>
            <a:schemeClr val="accent1"/>
          </a:solidFill>
          <a:ln w="12700" cap="sq">
            <a:solidFill>
              <a:schemeClr val="tx1"/>
            </a:solidFill>
            <a:miter lim="800000"/>
            <a:headEnd type="none" w="sm" len="sm"/>
            <a:tailEnd type="none" w="sm" len="sm"/>
          </a:ln>
        </p:spPr>
        <p:txBody>
          <a:bodyPr vert="eaVert" wrap="none" anchor="ctr"/>
          <a:lstStyle>
            <a:lvl1pPr>
              <a:spcBef>
                <a:spcPct val="20000"/>
              </a:spcBef>
              <a:buClr>
                <a:schemeClr val="tx2"/>
              </a:buClr>
              <a:buSzPct val="75000"/>
              <a:buFont typeface="Wingdings" pitchFamily="2" charset="2"/>
              <a:buChar char="n"/>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1"/>
              </a:buClr>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1"/>
              </a:buClr>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SzPct val="75000"/>
              <a:buFont typeface="Wingdings" pitchFamily="2" charset="2"/>
              <a:buChar char="n"/>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1"/>
              </a:buClr>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9pPr>
          </a:lstStyle>
          <a:p>
            <a:pPr fontAlgn="base">
              <a:spcBef>
                <a:spcPct val="0"/>
              </a:spcBef>
              <a:spcAft>
                <a:spcPct val="0"/>
              </a:spcAft>
              <a:buClrTx/>
              <a:buSzTx/>
              <a:buNone/>
            </a:pPr>
            <a:endParaRPr lang="en-US" altLang="en-US" sz="1400">
              <a:solidFill>
                <a:srgbClr val="FFFFFF"/>
              </a:solidFill>
            </a:endParaRPr>
          </a:p>
        </p:txBody>
      </p:sp>
      <p:sp>
        <p:nvSpPr>
          <p:cNvPr id="30732" name="AutoShape 11">
            <a:extLst>
              <a:ext uri="{FF2B5EF4-FFF2-40B4-BE49-F238E27FC236}">
                <a16:creationId xmlns="" xmlns:a16="http://schemas.microsoft.com/office/drawing/2014/main" id="{313DEC67-A789-B24F-95AF-A8A3A9266996}"/>
              </a:ext>
            </a:extLst>
          </p:cNvPr>
          <p:cNvSpPr>
            <a:spLocks noChangeArrowheads="1"/>
          </p:cNvSpPr>
          <p:nvPr/>
        </p:nvSpPr>
        <p:spPr bwMode="auto">
          <a:xfrm rot="10627145">
            <a:off x="4632325" y="2603501"/>
            <a:ext cx="547688" cy="822325"/>
          </a:xfrm>
          <a:prstGeom prst="upArrow">
            <a:avLst>
              <a:gd name="adj1" fmla="val 50000"/>
              <a:gd name="adj2" fmla="val 50292"/>
            </a:avLst>
          </a:prstGeom>
          <a:solidFill>
            <a:schemeClr val="accent1"/>
          </a:solidFill>
          <a:ln w="12700" cap="sq">
            <a:solidFill>
              <a:schemeClr val="tx1"/>
            </a:solidFill>
            <a:miter lim="800000"/>
            <a:headEnd type="none" w="sm" len="sm"/>
            <a:tailEnd type="none" w="sm" len="sm"/>
          </a:ln>
        </p:spPr>
        <p:txBody>
          <a:bodyPr vert="eaVert" wrap="none" anchor="ctr"/>
          <a:lstStyle>
            <a:lvl1pPr>
              <a:spcBef>
                <a:spcPct val="20000"/>
              </a:spcBef>
              <a:buClr>
                <a:schemeClr val="tx2"/>
              </a:buClr>
              <a:buSzPct val="75000"/>
              <a:buFont typeface="Wingdings" pitchFamily="2" charset="2"/>
              <a:buChar char="n"/>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1"/>
              </a:buClr>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1"/>
              </a:buClr>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SzPct val="75000"/>
              <a:buFont typeface="Wingdings" pitchFamily="2" charset="2"/>
              <a:buChar char="n"/>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1"/>
              </a:buClr>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9pPr>
          </a:lstStyle>
          <a:p>
            <a:pPr fontAlgn="base">
              <a:spcBef>
                <a:spcPct val="0"/>
              </a:spcBef>
              <a:spcAft>
                <a:spcPct val="0"/>
              </a:spcAft>
              <a:buClrTx/>
              <a:buSzTx/>
              <a:buNone/>
            </a:pPr>
            <a:endParaRPr lang="en-US" altLang="en-US" sz="1400">
              <a:solidFill>
                <a:srgbClr val="FFFFFF"/>
              </a:solidFill>
            </a:endParaRPr>
          </a:p>
        </p:txBody>
      </p:sp>
      <p:sp>
        <p:nvSpPr>
          <p:cNvPr id="30733" name="Line 12">
            <a:extLst>
              <a:ext uri="{FF2B5EF4-FFF2-40B4-BE49-F238E27FC236}">
                <a16:creationId xmlns="" xmlns:a16="http://schemas.microsoft.com/office/drawing/2014/main" id="{D78A8680-C59F-5F41-B755-4F4AE8211719}"/>
              </a:ext>
            </a:extLst>
          </p:cNvPr>
          <p:cNvSpPr>
            <a:spLocks noChangeShapeType="1"/>
          </p:cNvSpPr>
          <p:nvPr/>
        </p:nvSpPr>
        <p:spPr bwMode="auto">
          <a:xfrm flipH="1">
            <a:off x="4267200" y="4387850"/>
            <a:ext cx="914400" cy="838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1400">
              <a:solidFill>
                <a:srgbClr val="FFFFFF"/>
              </a:solidFill>
              <a:latin typeface="Times New Roman" panose="02020603050405020304" pitchFamily="18" charset="0"/>
              <a:ea typeface="MS PGothic" panose="020B0600070205080204" pitchFamily="34" charset="-128"/>
            </a:endParaRPr>
          </a:p>
        </p:txBody>
      </p:sp>
      <p:sp>
        <p:nvSpPr>
          <p:cNvPr id="30734" name="Line 12">
            <a:extLst>
              <a:ext uri="{FF2B5EF4-FFF2-40B4-BE49-F238E27FC236}">
                <a16:creationId xmlns="" xmlns:a16="http://schemas.microsoft.com/office/drawing/2014/main" id="{07983803-FFB3-8449-9798-557E64187D29}"/>
              </a:ext>
            </a:extLst>
          </p:cNvPr>
          <p:cNvSpPr>
            <a:spLocks noChangeShapeType="1"/>
          </p:cNvSpPr>
          <p:nvPr/>
        </p:nvSpPr>
        <p:spPr bwMode="auto">
          <a:xfrm flipH="1">
            <a:off x="4419600" y="4540250"/>
            <a:ext cx="914400" cy="838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1400">
              <a:solidFill>
                <a:srgbClr val="FFFFFF"/>
              </a:solidFill>
              <a:latin typeface="Times New Roman" panose="02020603050405020304" pitchFamily="18" charset="0"/>
              <a:ea typeface="MS PGothic" panose="020B0600070205080204" pitchFamily="34" charset="-128"/>
            </a:endParaRPr>
          </a:p>
        </p:txBody>
      </p:sp>
      <p:sp>
        <p:nvSpPr>
          <p:cNvPr id="30735" name="Line 12">
            <a:extLst>
              <a:ext uri="{FF2B5EF4-FFF2-40B4-BE49-F238E27FC236}">
                <a16:creationId xmlns="" xmlns:a16="http://schemas.microsoft.com/office/drawing/2014/main" id="{705F9BF1-F07C-B94A-85C1-82CFEEEEC2F7}"/>
              </a:ext>
            </a:extLst>
          </p:cNvPr>
          <p:cNvSpPr>
            <a:spLocks noChangeShapeType="1"/>
          </p:cNvSpPr>
          <p:nvPr/>
        </p:nvSpPr>
        <p:spPr bwMode="auto">
          <a:xfrm flipH="1">
            <a:off x="4572000" y="4692650"/>
            <a:ext cx="914400" cy="838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1400">
              <a:solidFill>
                <a:srgbClr val="FFFFFF"/>
              </a:solidFill>
              <a:latin typeface="Times New Roman" panose="02020603050405020304" pitchFamily="18" charset="0"/>
              <a:ea typeface="MS PGothic" panose="020B0600070205080204" pitchFamily="34" charset="-128"/>
            </a:endParaRPr>
          </a:p>
        </p:txBody>
      </p:sp>
      <p:sp>
        <p:nvSpPr>
          <p:cNvPr id="30736" name="Line 12">
            <a:extLst>
              <a:ext uri="{FF2B5EF4-FFF2-40B4-BE49-F238E27FC236}">
                <a16:creationId xmlns="" xmlns:a16="http://schemas.microsoft.com/office/drawing/2014/main" id="{E1AE4783-2918-2342-B6C0-2ECD97B58509}"/>
              </a:ext>
            </a:extLst>
          </p:cNvPr>
          <p:cNvSpPr>
            <a:spLocks noChangeShapeType="1"/>
          </p:cNvSpPr>
          <p:nvPr/>
        </p:nvSpPr>
        <p:spPr bwMode="auto">
          <a:xfrm>
            <a:off x="4724400" y="4437063"/>
            <a:ext cx="762000" cy="8493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1400">
              <a:solidFill>
                <a:srgbClr val="FFFFFF"/>
              </a:solidFill>
              <a:latin typeface="Times New Roman" panose="02020603050405020304" pitchFamily="18" charset="0"/>
              <a:ea typeface="MS PGothic" panose="020B0600070205080204" pitchFamily="34" charset="-128"/>
            </a:endParaRPr>
          </a:p>
        </p:txBody>
      </p:sp>
      <p:sp>
        <p:nvSpPr>
          <p:cNvPr id="30737" name="Line 12">
            <a:extLst>
              <a:ext uri="{FF2B5EF4-FFF2-40B4-BE49-F238E27FC236}">
                <a16:creationId xmlns="" xmlns:a16="http://schemas.microsoft.com/office/drawing/2014/main" id="{257F59DC-4B74-2A47-AFB4-3844AFFEB9BA}"/>
              </a:ext>
            </a:extLst>
          </p:cNvPr>
          <p:cNvSpPr>
            <a:spLocks noChangeShapeType="1"/>
          </p:cNvSpPr>
          <p:nvPr/>
        </p:nvSpPr>
        <p:spPr bwMode="auto">
          <a:xfrm>
            <a:off x="4459288" y="4591051"/>
            <a:ext cx="722312" cy="7461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1400">
              <a:solidFill>
                <a:srgbClr val="FFFFFF"/>
              </a:solidFill>
              <a:latin typeface="Times New Roman" panose="02020603050405020304" pitchFamily="18" charset="0"/>
              <a:ea typeface="MS PGothic" panose="020B0600070205080204" pitchFamily="34" charset="-128"/>
            </a:endParaRPr>
          </a:p>
        </p:txBody>
      </p:sp>
      <p:sp>
        <p:nvSpPr>
          <p:cNvPr id="30738" name="Line 12">
            <a:extLst>
              <a:ext uri="{FF2B5EF4-FFF2-40B4-BE49-F238E27FC236}">
                <a16:creationId xmlns="" xmlns:a16="http://schemas.microsoft.com/office/drawing/2014/main" id="{4815F035-C790-464C-BFE8-48B53FCF029F}"/>
              </a:ext>
            </a:extLst>
          </p:cNvPr>
          <p:cNvSpPr>
            <a:spLocks noChangeShapeType="1"/>
          </p:cNvSpPr>
          <p:nvPr/>
        </p:nvSpPr>
        <p:spPr bwMode="auto">
          <a:xfrm>
            <a:off x="4306888" y="4756150"/>
            <a:ext cx="722312" cy="8001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z="1400">
              <a:solidFill>
                <a:srgbClr val="FFFFFF"/>
              </a:solidFill>
              <a:latin typeface="Times New Roman" panose="02020603050405020304" pitchFamily="18" charset="0"/>
              <a:ea typeface="MS PGothic" panose="020B0600070205080204" pitchFamily="34" charset="-128"/>
            </a:endParaRPr>
          </a:p>
        </p:txBody>
      </p:sp>
      <p:sp>
        <p:nvSpPr>
          <p:cNvPr id="30739" name="Slide Number Placeholder 2">
            <a:extLst>
              <a:ext uri="{FF2B5EF4-FFF2-40B4-BE49-F238E27FC236}">
                <a16:creationId xmlns="" xmlns:a16="http://schemas.microsoft.com/office/drawing/2014/main" id="{CDEEB78D-A337-0642-9B4A-5C9E4AD342B0}"/>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75000"/>
              <a:buFont typeface="Wingdings" pitchFamily="2" charset="2"/>
              <a:buChar char="n"/>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1"/>
              </a:buClr>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1"/>
              </a:buClr>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SzPct val="75000"/>
              <a:buFont typeface="Wingdings" pitchFamily="2" charset="2"/>
              <a:buChar char="n"/>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1"/>
              </a:buClr>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9pPr>
          </a:lstStyle>
          <a:p>
            <a:pPr fontAlgn="base">
              <a:spcBef>
                <a:spcPct val="50000"/>
              </a:spcBef>
              <a:spcAft>
                <a:spcPct val="0"/>
              </a:spcAft>
              <a:buClrTx/>
              <a:buSzTx/>
              <a:buNone/>
            </a:pPr>
            <a:fld id="{F417E686-EEC7-4047-852E-9670DAB06295}" type="slidenum">
              <a:rPr lang="en-US" altLang="en-US" sz="1400">
                <a:solidFill>
                  <a:srgbClr val="FFFFFF"/>
                </a:solidFill>
              </a:rPr>
              <a:pPr fontAlgn="base">
                <a:spcBef>
                  <a:spcPct val="50000"/>
                </a:spcBef>
                <a:spcAft>
                  <a:spcPct val="0"/>
                </a:spcAft>
                <a:buClrTx/>
                <a:buSzTx/>
                <a:buNone/>
              </a:pPr>
              <a:t>4</a:t>
            </a:fld>
            <a:endParaRPr lang="en-US" altLang="en-US" sz="1400">
              <a:solidFill>
                <a:srgbClr val="FFFFFF"/>
              </a:solidFill>
            </a:endParaRPr>
          </a:p>
        </p:txBody>
      </p:sp>
      <p:sp>
        <p:nvSpPr>
          <p:cNvPr id="30740" name="Footer Placeholder 4">
            <a:extLst>
              <a:ext uri="{FF2B5EF4-FFF2-40B4-BE49-F238E27FC236}">
                <a16:creationId xmlns="" xmlns:a16="http://schemas.microsoft.com/office/drawing/2014/main" id="{FF162714-D03C-2C40-AABC-7397952B818D}"/>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75000"/>
              <a:buFont typeface="Wingdings" pitchFamily="2" charset="2"/>
              <a:buChar char="n"/>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1"/>
              </a:buClr>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1"/>
              </a:buClr>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SzPct val="75000"/>
              <a:buFont typeface="Wingdings" pitchFamily="2" charset="2"/>
              <a:buChar char="n"/>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1"/>
              </a:buClr>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9pPr>
          </a:lstStyle>
          <a:p>
            <a:pPr fontAlgn="base">
              <a:spcBef>
                <a:spcPct val="50000"/>
              </a:spcBef>
              <a:spcAft>
                <a:spcPct val="0"/>
              </a:spcAft>
              <a:buClrTx/>
              <a:buSzTx/>
              <a:buNone/>
            </a:pPr>
            <a:r>
              <a:rPr lang="en-US" altLang="en-US" sz="1400" dirty="0">
                <a:solidFill>
                  <a:srgbClr val="FFFFFF"/>
                </a:solidFill>
              </a:rPr>
              <a:t>Copyright (c) </a:t>
            </a:r>
            <a:r>
              <a:rPr lang="en-US" altLang="en-US" sz="1400" dirty="0" smtClean="0">
                <a:solidFill>
                  <a:srgbClr val="FFFFFF"/>
                </a:solidFill>
              </a:rPr>
              <a:t>2024 </a:t>
            </a:r>
            <a:r>
              <a:rPr lang="en-US" altLang="en-US" sz="1400" dirty="0">
                <a:solidFill>
                  <a:srgbClr val="FFFFFF"/>
                </a:solidFill>
              </a:rPr>
              <a:t>by Peter M. Sandman -- for more information see www.psandman.com</a:t>
            </a:r>
          </a:p>
        </p:txBody>
      </p:sp>
      <p:sp>
        <p:nvSpPr>
          <p:cNvPr id="30741" name="AutoShape 2">
            <a:extLst>
              <a:ext uri="{FF2B5EF4-FFF2-40B4-BE49-F238E27FC236}">
                <a16:creationId xmlns="" xmlns:a16="http://schemas.microsoft.com/office/drawing/2014/main" id="{32B650E1-18FD-E84A-A9E5-6FEC536483E3}"/>
              </a:ext>
            </a:extLst>
          </p:cNvPr>
          <p:cNvSpPr>
            <a:spLocks noChangeArrowheads="1"/>
          </p:cNvSpPr>
          <p:nvPr/>
        </p:nvSpPr>
        <p:spPr bwMode="auto">
          <a:xfrm>
            <a:off x="5964238" y="2630489"/>
            <a:ext cx="1600200" cy="1552575"/>
          </a:xfrm>
          <a:prstGeom prst="smileyFace">
            <a:avLst>
              <a:gd name="adj" fmla="val 4653"/>
            </a:avLst>
          </a:prstGeom>
          <a:solidFill>
            <a:srgbClr val="FFFF00"/>
          </a:solidFill>
          <a:ln w="12700" cap="sq">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Wingdings" pitchFamily="2" charset="2"/>
              <a:buChar char="n"/>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1"/>
              </a:buClr>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1"/>
              </a:buClr>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SzPct val="75000"/>
              <a:buFont typeface="Wingdings" pitchFamily="2" charset="2"/>
              <a:buChar char="n"/>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1"/>
              </a:buClr>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9pPr>
          </a:lstStyle>
          <a:p>
            <a:pPr eaLnBrk="0" fontAlgn="base" hangingPunct="0">
              <a:spcBef>
                <a:spcPct val="0"/>
              </a:spcBef>
              <a:spcAft>
                <a:spcPct val="0"/>
              </a:spcAft>
              <a:buClrTx/>
              <a:buSzTx/>
              <a:buNone/>
            </a:pPr>
            <a:endParaRPr lang="en-US" altLang="en-US" sz="1400">
              <a:solidFill>
                <a:srgbClr val="FFFFFF"/>
              </a:solidFill>
            </a:endParaRPr>
          </a:p>
        </p:txBody>
      </p:sp>
    </p:spTree>
    <p:extLst>
      <p:ext uri="{BB962C8B-B14F-4D97-AF65-F5344CB8AC3E}">
        <p14:creationId xmlns:p14="http://schemas.microsoft.com/office/powerpoint/2010/main" val="2040060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01794" name="Rectangle 2">
            <a:extLst>
              <a:ext uri="{FF2B5EF4-FFF2-40B4-BE49-F238E27FC236}">
                <a16:creationId xmlns="" xmlns:a16="http://schemas.microsoft.com/office/drawing/2014/main" id="{933725E7-FC4D-E54F-99CD-F3BF5C14E66F}"/>
              </a:ext>
            </a:extLst>
          </p:cNvPr>
          <p:cNvSpPr>
            <a:spLocks noGrp="1" noChangeArrowheads="1"/>
          </p:cNvSpPr>
          <p:nvPr>
            <p:ph type="title"/>
          </p:nvPr>
        </p:nvSpPr>
        <p:spPr>
          <a:xfrm>
            <a:off x="1752600" y="152400"/>
            <a:ext cx="8534400" cy="965201"/>
          </a:xfrm>
        </p:spPr>
        <p:txBody>
          <a:bodyPr/>
          <a:lstStyle/>
          <a:p>
            <a:pPr eaLnBrk="1" hangingPunct="1">
              <a:defRPr/>
            </a:pPr>
            <a:r>
              <a:rPr lang="en-US" altLang="en-US" sz="4000" dirty="0">
                <a:ea typeface="+mj-ea"/>
              </a:rPr>
              <a:t>Four Risk Communication Paradigms</a:t>
            </a:r>
          </a:p>
        </p:txBody>
      </p:sp>
      <p:sp>
        <p:nvSpPr>
          <p:cNvPr id="801795" name="Rectangle 3">
            <a:extLst>
              <a:ext uri="{FF2B5EF4-FFF2-40B4-BE49-F238E27FC236}">
                <a16:creationId xmlns="" xmlns:a16="http://schemas.microsoft.com/office/drawing/2014/main" id="{76FE6740-2D0A-404F-8DEE-0D6C10568D40}"/>
              </a:ext>
            </a:extLst>
          </p:cNvPr>
          <p:cNvSpPr>
            <a:spLocks noGrp="1" noChangeArrowheads="1"/>
          </p:cNvSpPr>
          <p:nvPr>
            <p:ph type="body" idx="1"/>
          </p:nvPr>
        </p:nvSpPr>
        <p:spPr>
          <a:xfrm>
            <a:off x="914400" y="1346200"/>
            <a:ext cx="10363200" cy="4673601"/>
          </a:xfrm>
        </p:spPr>
        <p:txBody>
          <a:bodyPr/>
          <a:lstStyle/>
          <a:p>
            <a:pPr eaLnBrk="1" hangingPunct="1">
              <a:lnSpc>
                <a:spcPct val="90000"/>
              </a:lnSpc>
              <a:defRPr/>
            </a:pPr>
            <a:r>
              <a:rPr lang="en-US" altLang="en-US" sz="2400" b="1" dirty="0">
                <a:ea typeface="+mn-ea"/>
              </a:rPr>
              <a:t>Watch out!! </a:t>
            </a:r>
          </a:p>
          <a:p>
            <a:pPr eaLnBrk="1" hangingPunct="1">
              <a:lnSpc>
                <a:spcPct val="90000"/>
              </a:lnSpc>
              <a:buFont typeface="Wingdings" pitchFamily="2" charset="2"/>
              <a:buNone/>
              <a:defRPr/>
            </a:pPr>
            <a:r>
              <a:rPr lang="en-US" altLang="en-US" sz="2400" b="1" dirty="0">
                <a:ea typeface="+mn-ea"/>
              </a:rPr>
              <a:t>		(precaution advocacy)</a:t>
            </a:r>
          </a:p>
          <a:p>
            <a:pPr eaLnBrk="1" hangingPunct="1">
              <a:lnSpc>
                <a:spcPct val="90000"/>
              </a:lnSpc>
              <a:defRPr/>
            </a:pPr>
            <a:endParaRPr lang="en-US" altLang="en-US" sz="2400" b="1" dirty="0">
              <a:ea typeface="+mn-ea"/>
            </a:endParaRPr>
          </a:p>
          <a:p>
            <a:pPr eaLnBrk="1" hangingPunct="1">
              <a:lnSpc>
                <a:spcPct val="90000"/>
              </a:lnSpc>
              <a:defRPr/>
            </a:pPr>
            <a:r>
              <a:rPr lang="en-US" altLang="en-US" sz="2400" b="1" dirty="0">
                <a:ea typeface="+mn-ea"/>
              </a:rPr>
              <a:t>Calm down!! </a:t>
            </a:r>
          </a:p>
          <a:p>
            <a:pPr eaLnBrk="1" hangingPunct="1">
              <a:lnSpc>
                <a:spcPct val="90000"/>
              </a:lnSpc>
              <a:buFont typeface="Wingdings" pitchFamily="2" charset="2"/>
              <a:buNone/>
              <a:defRPr/>
            </a:pPr>
            <a:r>
              <a:rPr lang="en-US" altLang="en-US" sz="2400" b="1" dirty="0">
                <a:ea typeface="+mn-ea"/>
              </a:rPr>
              <a:t>		(outrage management)</a:t>
            </a:r>
          </a:p>
          <a:p>
            <a:pPr eaLnBrk="1" hangingPunct="1">
              <a:lnSpc>
                <a:spcPct val="90000"/>
              </a:lnSpc>
              <a:defRPr/>
            </a:pPr>
            <a:endParaRPr lang="en-US" altLang="en-US" sz="2400" b="1" dirty="0">
              <a:ea typeface="+mn-ea"/>
            </a:endParaRPr>
          </a:p>
          <a:p>
            <a:pPr eaLnBrk="1" hangingPunct="1">
              <a:lnSpc>
                <a:spcPct val="90000"/>
              </a:lnSpc>
              <a:defRPr/>
            </a:pPr>
            <a:r>
              <a:rPr lang="en-US" altLang="en-US" sz="2400" b="1" dirty="0">
                <a:ea typeface="+mn-ea"/>
              </a:rPr>
              <a:t>We</a:t>
            </a:r>
            <a:r>
              <a:rPr lang="en-US" altLang="en-US" sz="2400" b="1" dirty="0">
                <a:latin typeface="Arial" panose="020B0604020202020204" pitchFamily="34" charset="0"/>
                <a:ea typeface="+mn-ea"/>
              </a:rPr>
              <a:t>’</a:t>
            </a:r>
            <a:r>
              <a:rPr lang="en-US" altLang="ja-JP" sz="2400" b="1" dirty="0">
                <a:ea typeface="+mn-ea"/>
              </a:rPr>
              <a:t>ll get through this together. </a:t>
            </a:r>
          </a:p>
          <a:p>
            <a:pPr eaLnBrk="1" hangingPunct="1">
              <a:lnSpc>
                <a:spcPct val="90000"/>
              </a:lnSpc>
              <a:buFont typeface="Wingdings" pitchFamily="2" charset="2"/>
              <a:buNone/>
              <a:defRPr/>
            </a:pPr>
            <a:r>
              <a:rPr lang="en-US" altLang="en-US" sz="2400" b="1" dirty="0">
                <a:ea typeface="+mn-ea"/>
              </a:rPr>
              <a:t>		(crisis communication)</a:t>
            </a:r>
          </a:p>
          <a:p>
            <a:pPr eaLnBrk="1" hangingPunct="1">
              <a:lnSpc>
                <a:spcPct val="90000"/>
              </a:lnSpc>
              <a:buFont typeface="Wingdings" pitchFamily="2" charset="2"/>
              <a:buNone/>
              <a:defRPr/>
            </a:pPr>
            <a:endParaRPr lang="en-US" altLang="en-US" sz="2400" b="1" dirty="0">
              <a:ea typeface="+mn-ea"/>
            </a:endParaRPr>
          </a:p>
          <a:p>
            <a:pPr eaLnBrk="1" hangingPunct="1">
              <a:lnSpc>
                <a:spcPct val="90000"/>
              </a:lnSpc>
              <a:defRPr/>
            </a:pPr>
            <a:r>
              <a:rPr lang="en-US" sz="2400" b="1" dirty="0">
                <a:effectLst/>
              </a:rPr>
              <a:t>Let’s sit down and figure this out together.</a:t>
            </a:r>
          </a:p>
          <a:p>
            <a:pPr marL="0" indent="0" eaLnBrk="1" hangingPunct="1">
              <a:lnSpc>
                <a:spcPct val="90000"/>
              </a:lnSpc>
              <a:buNone/>
              <a:defRPr/>
            </a:pPr>
            <a:r>
              <a:rPr lang="en-US" altLang="en-US" sz="2400" b="1" dirty="0">
                <a:effectLst/>
                <a:ea typeface="+mn-ea"/>
              </a:rPr>
              <a:t>	(s</a:t>
            </a:r>
            <a:r>
              <a:rPr lang="en-US" sz="2400" b="1" dirty="0">
                <a:effectLst/>
              </a:rPr>
              <a:t>takeholder consultation – “the sweet spot”)</a:t>
            </a:r>
            <a:endParaRPr lang="en-US" altLang="en-US" sz="2400" b="1" dirty="0">
              <a:ea typeface="+mn-ea"/>
            </a:endParaRPr>
          </a:p>
          <a:p>
            <a:pPr eaLnBrk="1" hangingPunct="1">
              <a:lnSpc>
                <a:spcPct val="90000"/>
              </a:lnSpc>
              <a:buFont typeface="Wingdings" pitchFamily="2" charset="2"/>
              <a:buNone/>
              <a:defRPr/>
            </a:pPr>
            <a:endParaRPr lang="en-US" altLang="en-US" sz="2400" b="1" dirty="0">
              <a:ea typeface="+mn-ea"/>
            </a:endParaRPr>
          </a:p>
          <a:p>
            <a:pPr eaLnBrk="1" hangingPunct="1">
              <a:lnSpc>
                <a:spcPct val="90000"/>
              </a:lnSpc>
              <a:buFont typeface="Wingdings" pitchFamily="2" charset="2"/>
              <a:buNone/>
              <a:defRPr/>
            </a:pPr>
            <a:endParaRPr lang="en-US" altLang="en-US" sz="2400" b="1" dirty="0">
              <a:ea typeface="+mn-ea"/>
            </a:endParaRPr>
          </a:p>
        </p:txBody>
      </p:sp>
      <p:sp>
        <p:nvSpPr>
          <p:cNvPr id="31748" name="Slide Number Placeholder 2">
            <a:extLst>
              <a:ext uri="{FF2B5EF4-FFF2-40B4-BE49-F238E27FC236}">
                <a16:creationId xmlns="" xmlns:a16="http://schemas.microsoft.com/office/drawing/2014/main" id="{25567FA6-9B93-BE49-8F5C-0B242DDC9E30}"/>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75000"/>
              <a:buFont typeface="Wingdings" pitchFamily="2" charset="2"/>
              <a:buChar char="n"/>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1"/>
              </a:buClr>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1"/>
              </a:buClr>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SzPct val="75000"/>
              <a:buFont typeface="Wingdings" pitchFamily="2" charset="2"/>
              <a:buChar char="n"/>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1"/>
              </a:buClr>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9pPr>
          </a:lstStyle>
          <a:p>
            <a:pPr fontAlgn="base">
              <a:spcBef>
                <a:spcPct val="50000"/>
              </a:spcBef>
              <a:spcAft>
                <a:spcPct val="0"/>
              </a:spcAft>
              <a:buClrTx/>
              <a:buSzTx/>
              <a:buNone/>
            </a:pPr>
            <a:fld id="{AE8D4C3C-0562-4347-8EA5-D8B19002D233}" type="slidenum">
              <a:rPr lang="en-US" altLang="en-US" sz="1400">
                <a:solidFill>
                  <a:srgbClr val="FFFFFF"/>
                </a:solidFill>
              </a:rPr>
              <a:pPr fontAlgn="base">
                <a:spcBef>
                  <a:spcPct val="50000"/>
                </a:spcBef>
                <a:spcAft>
                  <a:spcPct val="0"/>
                </a:spcAft>
                <a:buClrTx/>
                <a:buSzTx/>
                <a:buNone/>
              </a:pPr>
              <a:t>5</a:t>
            </a:fld>
            <a:endParaRPr lang="en-US" altLang="en-US" sz="1400">
              <a:solidFill>
                <a:srgbClr val="FFFFFF"/>
              </a:solidFill>
            </a:endParaRPr>
          </a:p>
        </p:txBody>
      </p:sp>
      <p:sp>
        <p:nvSpPr>
          <p:cNvPr id="31749" name="Footer Placeholder 4">
            <a:extLst>
              <a:ext uri="{FF2B5EF4-FFF2-40B4-BE49-F238E27FC236}">
                <a16:creationId xmlns="" xmlns:a16="http://schemas.microsoft.com/office/drawing/2014/main" id="{AFA8310D-2683-A84E-8599-398B70D9AB7B}"/>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75000"/>
              <a:buFont typeface="Wingdings" pitchFamily="2" charset="2"/>
              <a:buChar char="n"/>
              <a:defRPr sz="32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1"/>
              </a:buClr>
              <a:buChar char="–"/>
              <a:defRPr sz="28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1"/>
              </a:buClr>
              <a:buChar char="»"/>
              <a:defRPr sz="24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SzPct val="75000"/>
              <a:buFont typeface="Wingdings" pitchFamily="2" charset="2"/>
              <a:buChar char="n"/>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1"/>
              </a:buClr>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1"/>
              </a:buClr>
              <a:buChar char="–"/>
              <a:defRPr sz="2000">
                <a:solidFill>
                  <a:schemeClr val="tx1"/>
                </a:solidFill>
                <a:latin typeface="Times New Roman" panose="02020603050405020304" pitchFamily="18" charset="0"/>
                <a:ea typeface="MS PGothic" panose="020B0600070205080204" pitchFamily="34" charset="-128"/>
              </a:defRPr>
            </a:lvl9pPr>
          </a:lstStyle>
          <a:p>
            <a:pPr fontAlgn="base">
              <a:spcBef>
                <a:spcPct val="50000"/>
              </a:spcBef>
              <a:spcAft>
                <a:spcPct val="0"/>
              </a:spcAft>
              <a:buClrTx/>
              <a:buSzTx/>
              <a:buNone/>
            </a:pPr>
            <a:r>
              <a:rPr lang="en-US" altLang="en-US" sz="1400" dirty="0">
                <a:solidFill>
                  <a:srgbClr val="FFFFFF"/>
                </a:solidFill>
              </a:rPr>
              <a:t>Copyright (c) </a:t>
            </a:r>
            <a:r>
              <a:rPr lang="en-US" altLang="en-US" sz="1400" dirty="0" smtClean="0">
                <a:solidFill>
                  <a:srgbClr val="FFFFFF"/>
                </a:solidFill>
              </a:rPr>
              <a:t>2024 </a:t>
            </a:r>
            <a:r>
              <a:rPr lang="en-US" altLang="en-US" sz="1400" dirty="0">
                <a:solidFill>
                  <a:srgbClr val="FFFFFF"/>
                </a:solidFill>
              </a:rPr>
              <a:t>by Peter M. Sandman -- for more information see www.psandman.com</a:t>
            </a:r>
          </a:p>
        </p:txBody>
      </p:sp>
    </p:spTree>
    <p:extLst>
      <p:ext uri="{BB962C8B-B14F-4D97-AF65-F5344CB8AC3E}">
        <p14:creationId xmlns:p14="http://schemas.microsoft.com/office/powerpoint/2010/main" val="941265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Twelve Principal Outrage Components</a:t>
            </a:r>
            <a:endParaRPr lang="en-US" dirty="0"/>
          </a:p>
        </p:txBody>
      </p:sp>
      <p:sp>
        <p:nvSpPr>
          <p:cNvPr id="3" name="Content Placeholder 2"/>
          <p:cNvSpPr>
            <a:spLocks noGrp="1"/>
          </p:cNvSpPr>
          <p:nvPr>
            <p:ph idx="1"/>
          </p:nvPr>
        </p:nvSpPr>
        <p:spPr/>
        <p:txBody>
          <a:bodyPr/>
          <a:lstStyle/>
          <a:p>
            <a:pPr marL="457200" indent="-457200">
              <a:buSzPct val="100000"/>
              <a:buAutoNum type="arabicPeriod"/>
              <a:defRPr/>
            </a:pPr>
            <a:r>
              <a:rPr lang="en-US" sz="2000" dirty="0" smtClean="0">
                <a:effectLst/>
              </a:rPr>
              <a:t>Voluntary versus coerced</a:t>
            </a:r>
          </a:p>
          <a:p>
            <a:pPr marL="457200" indent="-457200">
              <a:buSzPct val="100000"/>
              <a:buAutoNum type="arabicPeriod"/>
              <a:defRPr/>
            </a:pPr>
            <a:r>
              <a:rPr lang="en-US" sz="2000" dirty="0" smtClean="0">
                <a:effectLst/>
              </a:rPr>
              <a:t>Natural versus industrial</a:t>
            </a:r>
          </a:p>
          <a:p>
            <a:pPr marL="457200" indent="-457200">
              <a:buSzPct val="100000"/>
              <a:buAutoNum type="arabicPeriod"/>
              <a:defRPr/>
            </a:pPr>
            <a:r>
              <a:rPr lang="en-US" sz="2000" dirty="0" smtClean="0">
                <a:effectLst/>
              </a:rPr>
              <a:t>Familiar versus exotic</a:t>
            </a:r>
          </a:p>
          <a:p>
            <a:pPr marL="457200" indent="-457200">
              <a:buSzPct val="100000"/>
              <a:buAutoNum type="arabicPeriod"/>
              <a:defRPr/>
            </a:pPr>
            <a:r>
              <a:rPr lang="en-US" sz="2000" dirty="0" smtClean="0">
                <a:effectLst/>
              </a:rPr>
              <a:t>Not memorable versus memorable</a:t>
            </a:r>
          </a:p>
          <a:p>
            <a:pPr marL="457200" indent="-457200">
              <a:buSzPct val="100000"/>
              <a:buAutoNum type="arabicPeriod"/>
              <a:defRPr/>
            </a:pPr>
            <a:r>
              <a:rPr lang="en-US" sz="2000" dirty="0" smtClean="0">
                <a:effectLst/>
              </a:rPr>
              <a:t>Not dreaded versus dreaded</a:t>
            </a:r>
          </a:p>
          <a:p>
            <a:pPr marL="457200" indent="-457200">
              <a:buSzPct val="100000"/>
              <a:buAutoNum type="arabicPeriod"/>
              <a:defRPr/>
            </a:pPr>
            <a:r>
              <a:rPr lang="en-US" sz="2000" dirty="0" smtClean="0">
                <a:effectLst/>
              </a:rPr>
              <a:t>Chronic versus catastrophic</a:t>
            </a:r>
          </a:p>
          <a:p>
            <a:pPr marL="457200" indent="-457200">
              <a:buSzPct val="100000"/>
              <a:buAutoNum type="arabicPeriod"/>
              <a:defRPr/>
            </a:pPr>
            <a:r>
              <a:rPr lang="en-US" sz="2000" dirty="0" smtClean="0">
                <a:effectLst/>
              </a:rPr>
              <a:t>Knowable versus unknowable</a:t>
            </a:r>
          </a:p>
          <a:p>
            <a:pPr marL="457200" indent="-457200">
              <a:buSzPct val="100000"/>
              <a:buAutoNum type="arabicPeriod"/>
              <a:defRPr/>
            </a:pPr>
            <a:r>
              <a:rPr lang="en-US" sz="2000" dirty="0" smtClean="0">
                <a:effectLst/>
              </a:rPr>
              <a:t>Individually controlled versus controlled by others</a:t>
            </a:r>
          </a:p>
          <a:p>
            <a:pPr marL="457200" indent="-457200">
              <a:buSzPct val="100000"/>
              <a:buAutoNum type="arabicPeriod"/>
              <a:defRPr/>
            </a:pPr>
            <a:r>
              <a:rPr lang="en-US" sz="2000" dirty="0" smtClean="0">
                <a:effectLst/>
              </a:rPr>
              <a:t>Fair versus unfair</a:t>
            </a:r>
          </a:p>
          <a:p>
            <a:pPr marL="457200" indent="-457200">
              <a:buSzPct val="100000"/>
              <a:buAutoNum type="arabicPeriod"/>
              <a:defRPr/>
            </a:pPr>
            <a:r>
              <a:rPr lang="en-US" sz="2000" dirty="0" smtClean="0">
                <a:effectLst/>
              </a:rPr>
              <a:t>Morally irrelevant versus morally relevant</a:t>
            </a:r>
          </a:p>
          <a:p>
            <a:pPr marL="457200" indent="-457200">
              <a:buSzPct val="100000"/>
              <a:buAutoNum type="arabicPeriod"/>
              <a:defRPr/>
            </a:pPr>
            <a:r>
              <a:rPr lang="en-US" sz="2000" dirty="0" smtClean="0">
                <a:effectLst/>
              </a:rPr>
              <a:t>Trustworthy sources versus untrustworthy sources</a:t>
            </a:r>
          </a:p>
          <a:p>
            <a:pPr marL="457200" indent="-457200">
              <a:buSzPct val="100000"/>
              <a:buAutoNum type="arabicPeriod"/>
              <a:defRPr/>
            </a:pPr>
            <a:r>
              <a:rPr lang="en-US" sz="2000" dirty="0" smtClean="0">
                <a:effectLst/>
              </a:rPr>
              <a:t>Responsive process versus unresponsive process</a:t>
            </a:r>
          </a:p>
          <a:p>
            <a:pPr marL="457200" indent="-457200">
              <a:buSzPct val="100000"/>
              <a:buAutoNum type="arabicPeriod"/>
              <a:defRPr/>
            </a:pPr>
            <a:endParaRPr lang="en-US" sz="2000" dirty="0" smtClean="0">
              <a:effectLst/>
            </a:endParaRPr>
          </a:p>
          <a:p>
            <a:pPr>
              <a:buSzPct val="100000"/>
              <a:buFont typeface="Arial" panose="020B0604020202020204" pitchFamily="34" charset="0"/>
              <a:buChar char="•"/>
              <a:defRPr/>
            </a:pPr>
            <a:endParaRPr lang="en-US" sz="2000" dirty="0">
              <a:effectLst/>
            </a:endParaRPr>
          </a:p>
          <a:p>
            <a:pPr marL="0" indent="0">
              <a:buSzPct val="100000"/>
              <a:buNone/>
              <a:defRPr/>
            </a:pPr>
            <a:endParaRPr lang="en-US" sz="2000" dirty="0" smtClean="0">
              <a:effectLst/>
            </a:endParaRPr>
          </a:p>
          <a:p>
            <a:pPr>
              <a:defRPr/>
            </a:pPr>
            <a:endParaRPr lang="en-US" sz="2400" dirty="0" smtClean="0">
              <a:effectLst/>
            </a:endParaRPr>
          </a:p>
          <a:p>
            <a:pPr>
              <a:defRPr/>
            </a:pPr>
            <a:endParaRPr lang="en-US" sz="2400" dirty="0">
              <a:effectLst/>
            </a:endParaRPr>
          </a:p>
          <a:p>
            <a:pPr>
              <a:defRPr/>
            </a:pPr>
            <a:endParaRPr lang="en-US" sz="2400" dirty="0">
              <a:effectLst/>
            </a:endParaRPr>
          </a:p>
          <a:p>
            <a:endParaRPr lang="en-US" dirty="0"/>
          </a:p>
        </p:txBody>
      </p:sp>
      <p:sp>
        <p:nvSpPr>
          <p:cNvPr id="4" name="Footer Placeholder 3"/>
          <p:cNvSpPr>
            <a:spLocks noGrp="1"/>
          </p:cNvSpPr>
          <p:nvPr>
            <p:ph type="ftr" sz="quarter" idx="11"/>
          </p:nvPr>
        </p:nvSpPr>
        <p:spPr/>
        <p:txBody>
          <a:bodyPr/>
          <a:lstStyle/>
          <a:p>
            <a:pPr>
              <a:defRPr/>
            </a:pPr>
            <a:r>
              <a:rPr lang="en-US" sz="1400" dirty="0" smtClean="0"/>
              <a:t>Copyright (c) </a:t>
            </a:r>
            <a:r>
              <a:rPr lang="en-US" sz="1400" dirty="0" smtClean="0"/>
              <a:t>2024 </a:t>
            </a:r>
            <a:r>
              <a:rPr lang="en-US" sz="1400" dirty="0" smtClean="0"/>
              <a:t>by Peter M. Sandman -- for more information see www.psandman.com</a:t>
            </a:r>
            <a:endParaRPr lang="en-US" sz="1400" dirty="0"/>
          </a:p>
        </p:txBody>
      </p:sp>
      <p:sp>
        <p:nvSpPr>
          <p:cNvPr id="5" name="Slide Number Placeholder 4"/>
          <p:cNvSpPr>
            <a:spLocks noGrp="1"/>
          </p:cNvSpPr>
          <p:nvPr>
            <p:ph type="sldNum" sz="quarter" idx="12"/>
          </p:nvPr>
        </p:nvSpPr>
        <p:spPr/>
        <p:txBody>
          <a:bodyPr/>
          <a:lstStyle/>
          <a:p>
            <a:fld id="{4CBD8D97-76A8-6543-8ABD-BF555CA4AE72}" type="slidenum">
              <a:rPr lang="en-US" altLang="en-US" sz="1400" smtClean="0"/>
              <a:pPr/>
              <a:t>6</a:t>
            </a:fld>
            <a:endParaRPr lang="en-US" altLang="en-US" sz="1400" dirty="0"/>
          </a:p>
        </p:txBody>
      </p:sp>
    </p:spTree>
    <p:extLst>
      <p:ext uri="{BB962C8B-B14F-4D97-AF65-F5344CB8AC3E}">
        <p14:creationId xmlns:p14="http://schemas.microsoft.com/office/powerpoint/2010/main" val="3422318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Reducing Outrage:</a:t>
            </a:r>
            <a:br>
              <a:rPr lang="en-US" dirty="0" smtClean="0"/>
            </a:br>
            <a:r>
              <a:rPr lang="en-US" dirty="0" smtClean="0"/>
              <a:t>Six Principal Strategies </a:t>
            </a:r>
            <a:br>
              <a:rPr lang="en-US" dirty="0" smtClean="0"/>
            </a:b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Stake out the middle, not the extreme.</a:t>
            </a:r>
          </a:p>
          <a:p>
            <a:pPr marL="514350" indent="-514350">
              <a:buAutoNum type="arabicPeriod"/>
            </a:pPr>
            <a:r>
              <a:rPr lang="en-US" dirty="0" smtClean="0"/>
              <a:t>Acknowledge prior misbehavior.</a:t>
            </a:r>
          </a:p>
          <a:p>
            <a:pPr marL="514350" indent="-514350">
              <a:buAutoNum type="arabicPeriod"/>
            </a:pPr>
            <a:r>
              <a:rPr lang="en-US" dirty="0" smtClean="0"/>
              <a:t>Acknowledge current problems.</a:t>
            </a:r>
          </a:p>
          <a:p>
            <a:pPr marL="514350" indent="-514350">
              <a:buAutoNum type="arabicPeriod"/>
            </a:pPr>
            <a:r>
              <a:rPr lang="en-US" dirty="0" smtClean="0"/>
              <a:t>Discuss achievements with humility (give away the credit).</a:t>
            </a:r>
          </a:p>
          <a:p>
            <a:pPr marL="514350" indent="-514350">
              <a:buAutoNum type="arabicPeriod"/>
            </a:pPr>
            <a:r>
              <a:rPr lang="en-US" dirty="0" smtClean="0"/>
              <a:t>Share control and be accountable.</a:t>
            </a:r>
          </a:p>
          <a:p>
            <a:pPr marL="514350" indent="-514350">
              <a:buAutoNum type="arabicPeriod"/>
            </a:pPr>
            <a:r>
              <a:rPr lang="en-US" dirty="0" smtClean="0"/>
              <a:t>Pay attention to unvoiced concerns and underlying motives.</a:t>
            </a:r>
            <a:endParaRPr lang="en-US" dirty="0"/>
          </a:p>
        </p:txBody>
      </p:sp>
      <p:sp>
        <p:nvSpPr>
          <p:cNvPr id="4" name="Footer Placeholder 3"/>
          <p:cNvSpPr>
            <a:spLocks noGrp="1"/>
          </p:cNvSpPr>
          <p:nvPr>
            <p:ph type="ftr" sz="quarter" idx="11"/>
          </p:nvPr>
        </p:nvSpPr>
        <p:spPr/>
        <p:txBody>
          <a:bodyPr/>
          <a:lstStyle/>
          <a:p>
            <a:pPr>
              <a:defRPr/>
            </a:pPr>
            <a:r>
              <a:rPr lang="en-US" dirty="0" smtClean="0"/>
              <a:t>Copyright (c) </a:t>
            </a:r>
            <a:r>
              <a:rPr lang="en-US" dirty="0" smtClean="0"/>
              <a:t>2024 </a:t>
            </a:r>
            <a:r>
              <a:rPr lang="en-US" dirty="0" smtClean="0"/>
              <a:t>by Peter M. Sandman -- for more information see www.psandman.com</a:t>
            </a:r>
            <a:endParaRPr lang="en-US" dirty="0"/>
          </a:p>
        </p:txBody>
      </p:sp>
      <p:sp>
        <p:nvSpPr>
          <p:cNvPr id="5" name="Slide Number Placeholder 4"/>
          <p:cNvSpPr>
            <a:spLocks noGrp="1"/>
          </p:cNvSpPr>
          <p:nvPr>
            <p:ph type="sldNum" sz="quarter" idx="12"/>
          </p:nvPr>
        </p:nvSpPr>
        <p:spPr/>
        <p:txBody>
          <a:bodyPr/>
          <a:lstStyle/>
          <a:p>
            <a:fld id="{4CBD8D97-76A8-6543-8ABD-BF555CA4AE72}" type="slidenum">
              <a:rPr lang="en-US" altLang="en-US" smtClean="0"/>
              <a:pPr/>
              <a:t>7</a:t>
            </a:fld>
            <a:endParaRPr lang="en-US" altLang="en-US"/>
          </a:p>
        </p:txBody>
      </p:sp>
    </p:spTree>
    <p:extLst>
      <p:ext uri="{BB962C8B-B14F-4D97-AF65-F5344CB8AC3E}">
        <p14:creationId xmlns:p14="http://schemas.microsoft.com/office/powerpoint/2010/main" val="1235785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Talking to Outraged People</a:t>
            </a:r>
            <a:endParaRPr lang="en-US" dirty="0"/>
          </a:p>
        </p:txBody>
      </p:sp>
      <p:sp>
        <p:nvSpPr>
          <p:cNvPr id="3" name="Content Placeholder 2"/>
          <p:cNvSpPr>
            <a:spLocks noGrp="1"/>
          </p:cNvSpPr>
          <p:nvPr>
            <p:ph idx="1"/>
          </p:nvPr>
        </p:nvSpPr>
        <p:spPr/>
        <p:txBody>
          <a:bodyPr/>
          <a:lstStyle/>
          <a:p>
            <a:r>
              <a:rPr lang="en-US" sz="2800" dirty="0" smtClean="0"/>
              <a:t>First: Listen– and show you’re listening.  Let them vent.  Don’t take the mic until they’re demanding to hear your response.</a:t>
            </a:r>
          </a:p>
          <a:p>
            <a:r>
              <a:rPr lang="en-US" sz="2800" dirty="0" smtClean="0"/>
              <a:t>Second: Echo – tentatively.  “Let me see if I understand what you’re telling me.”</a:t>
            </a:r>
          </a:p>
          <a:p>
            <a:r>
              <a:rPr lang="en-US" sz="2800" dirty="0" smtClean="0"/>
              <a:t>Third: Agree with some of what they’re saying.  If you can’t agree on the hazard, agree on the outrage, and on what you did to provoke the outrage.  Maybe even go further than they went to dramatize your understanding of why they’re so upset.</a:t>
            </a:r>
          </a:p>
          <a:p>
            <a:r>
              <a:rPr lang="en-US" sz="2800" dirty="0" smtClean="0"/>
              <a:t>Eventually: Explain where you disagree and why.</a:t>
            </a:r>
          </a:p>
          <a:p>
            <a:endParaRPr lang="en-US" dirty="0"/>
          </a:p>
        </p:txBody>
      </p:sp>
      <p:sp>
        <p:nvSpPr>
          <p:cNvPr id="4" name="Footer Placeholder 3"/>
          <p:cNvSpPr>
            <a:spLocks noGrp="1"/>
          </p:cNvSpPr>
          <p:nvPr>
            <p:ph type="ftr" sz="quarter" idx="11"/>
          </p:nvPr>
        </p:nvSpPr>
        <p:spPr/>
        <p:txBody>
          <a:bodyPr/>
          <a:lstStyle/>
          <a:p>
            <a:pPr>
              <a:defRPr/>
            </a:pPr>
            <a:r>
              <a:rPr lang="en-US" dirty="0" smtClean="0"/>
              <a:t>Copyright (c) </a:t>
            </a:r>
            <a:r>
              <a:rPr lang="en-US" dirty="0" smtClean="0"/>
              <a:t>2024 </a:t>
            </a:r>
            <a:r>
              <a:rPr lang="en-US" dirty="0" smtClean="0"/>
              <a:t>by Peter M. Sandman -- for more information see www.psandman.com</a:t>
            </a:r>
            <a:endParaRPr lang="en-US" dirty="0"/>
          </a:p>
        </p:txBody>
      </p:sp>
      <p:sp>
        <p:nvSpPr>
          <p:cNvPr id="5" name="Slide Number Placeholder 4"/>
          <p:cNvSpPr>
            <a:spLocks noGrp="1"/>
          </p:cNvSpPr>
          <p:nvPr>
            <p:ph type="sldNum" sz="quarter" idx="12"/>
          </p:nvPr>
        </p:nvSpPr>
        <p:spPr/>
        <p:txBody>
          <a:bodyPr/>
          <a:lstStyle/>
          <a:p>
            <a:fld id="{4CBD8D97-76A8-6543-8ABD-BF555CA4AE72}" type="slidenum">
              <a:rPr lang="en-US" altLang="en-US" smtClean="0"/>
              <a:pPr/>
              <a:t>8</a:t>
            </a:fld>
            <a:endParaRPr lang="en-US" altLang="en-US"/>
          </a:p>
        </p:txBody>
      </p:sp>
    </p:spTree>
    <p:extLst>
      <p:ext uri="{BB962C8B-B14F-4D97-AF65-F5344CB8AC3E}">
        <p14:creationId xmlns:p14="http://schemas.microsoft.com/office/powerpoint/2010/main" val="972806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dirty="0" smtClean="0"/>
              <a:t>Q&amp;A / Discussion</a:t>
            </a:r>
            <a:endParaRPr lang="en-US" dirty="0"/>
          </a:p>
        </p:txBody>
      </p:sp>
      <p:sp>
        <p:nvSpPr>
          <p:cNvPr id="3" name="Subtitle 2"/>
          <p:cNvSpPr>
            <a:spLocks noGrp="1"/>
          </p:cNvSpPr>
          <p:nvPr>
            <p:ph type="subTitle" sz="quarter" idx="1"/>
          </p:nvPr>
        </p:nvSpPr>
        <p:spPr/>
        <p:txBody>
          <a:bodyPr/>
          <a:lstStyle/>
          <a:p>
            <a:endParaRPr lang="en-US" dirty="0"/>
          </a:p>
        </p:txBody>
      </p:sp>
      <p:sp>
        <p:nvSpPr>
          <p:cNvPr id="4" name="Footer Placeholder 3"/>
          <p:cNvSpPr>
            <a:spLocks noGrp="1"/>
          </p:cNvSpPr>
          <p:nvPr>
            <p:ph type="ftr" sz="quarter" idx="11"/>
          </p:nvPr>
        </p:nvSpPr>
        <p:spPr/>
        <p:txBody>
          <a:bodyPr/>
          <a:lstStyle/>
          <a:p>
            <a:pPr>
              <a:defRPr/>
            </a:pPr>
            <a:r>
              <a:rPr lang="en-US" dirty="0" smtClean="0"/>
              <a:t>Copyright (c) 2024 by Peter M. Sandman -- for more information see www.psandman.com</a:t>
            </a:r>
            <a:endParaRPr lang="en-US" dirty="0"/>
          </a:p>
        </p:txBody>
      </p:sp>
      <p:sp>
        <p:nvSpPr>
          <p:cNvPr id="5" name="Slide Number Placeholder 4"/>
          <p:cNvSpPr>
            <a:spLocks noGrp="1"/>
          </p:cNvSpPr>
          <p:nvPr>
            <p:ph type="sldNum" sz="quarter" idx="12"/>
          </p:nvPr>
        </p:nvSpPr>
        <p:spPr/>
        <p:txBody>
          <a:bodyPr/>
          <a:lstStyle/>
          <a:p>
            <a:fld id="{8B682A8D-C01D-4A47-846A-965F3F6C9549}" type="slidenum">
              <a:rPr lang="en-US" altLang="en-US" smtClean="0"/>
              <a:pPr/>
              <a:t>9</a:t>
            </a:fld>
            <a:endParaRPr lang="en-US" altLang="en-US"/>
          </a:p>
        </p:txBody>
      </p:sp>
    </p:spTree>
    <p:extLst>
      <p:ext uri="{BB962C8B-B14F-4D97-AF65-F5344CB8AC3E}">
        <p14:creationId xmlns:p14="http://schemas.microsoft.com/office/powerpoint/2010/main" val="1196015141"/>
      </p:ext>
    </p:extLst>
  </p:cSld>
  <p:clrMapOvr>
    <a:masterClrMapping/>
  </p:clrMapOvr>
</p:sld>
</file>

<file path=ppt/theme/theme1.xml><?xml version="1.0" encoding="utf-8"?>
<a:theme xmlns:a="http://schemas.openxmlformats.org/drawingml/2006/main" name="Blue Diagonal">
  <a:themeElements>
    <a:clrScheme name="Blue Diagona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fontScheme name="Blue Diagonal">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Blue Diagona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clrMap bg1="dk2" tx1="lt1" bg2="dk1" tx2="lt2" accent1="accent1" accent2="accent2" accent3="accent3" accent4="accent4" accent5="accent5" accent6="accent6" hlink="hlink" folHlink="folHlink"/>
    </a:extraClrScheme>
    <a:extraClrScheme>
      <a:clrScheme name="Blue Diagonal 2">
        <a:dk1>
          <a:srgbClr val="000000"/>
        </a:dk1>
        <a:lt1>
          <a:srgbClr val="9999FF"/>
        </a:lt1>
        <a:dk2>
          <a:srgbClr val="6600FF"/>
        </a:dk2>
        <a:lt2>
          <a:srgbClr val="FFFFFF"/>
        </a:lt2>
        <a:accent1>
          <a:srgbClr val="CCCCFF"/>
        </a:accent1>
        <a:accent2>
          <a:srgbClr val="FF99FF"/>
        </a:accent2>
        <a:accent3>
          <a:srgbClr val="CACAFF"/>
        </a:accent3>
        <a:accent4>
          <a:srgbClr val="000000"/>
        </a:accent4>
        <a:accent5>
          <a:srgbClr val="E2E2FF"/>
        </a:accent5>
        <a:accent6>
          <a:srgbClr val="E78AE7"/>
        </a:accent6>
        <a:hlink>
          <a:srgbClr val="00CC66"/>
        </a:hlink>
        <a:folHlink>
          <a:srgbClr val="CCECFF"/>
        </a:folHlink>
      </a:clrScheme>
      <a:clrMap bg1="lt1" tx1="dk1" bg2="lt2" tx2="dk2" accent1="accent1" accent2="accent2" accent3="accent3" accent4="accent4" accent5="accent5" accent6="accent6" hlink="hlink" folHlink="folHlink"/>
    </a:extraClrScheme>
    <a:extraClrScheme>
      <a:clrScheme name="Blue Diagonal 3">
        <a:dk1>
          <a:srgbClr val="000000"/>
        </a:dk1>
        <a:lt1>
          <a:srgbClr val="FFFFFF"/>
        </a:lt1>
        <a:dk2>
          <a:srgbClr val="000000"/>
        </a:dk2>
        <a:lt2>
          <a:srgbClr val="CBCBCB"/>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777777"/>
        </a:folHlink>
      </a:clrScheme>
      <a:clrMap bg1="lt1" tx1="dk1" bg2="lt2" tx2="dk2" accent1="accent1" accent2="accent2" accent3="accent3" accent4="accent4" accent5="accent5" accent6="accent6" hlink="hlink" folHlink="folHlink"/>
    </a:extraClrScheme>
    <a:extraClrScheme>
      <a:clrScheme name="Blue Diagonal 4">
        <a:dk1>
          <a:srgbClr val="000000"/>
        </a:dk1>
        <a:lt1>
          <a:srgbClr val="FFFFFF"/>
        </a:lt1>
        <a:dk2>
          <a:srgbClr val="990066"/>
        </a:dk2>
        <a:lt2>
          <a:srgbClr val="FFFF00"/>
        </a:lt2>
        <a:accent1>
          <a:srgbClr val="996633"/>
        </a:accent1>
        <a:accent2>
          <a:srgbClr val="CC6600"/>
        </a:accent2>
        <a:accent3>
          <a:srgbClr val="CAAAB8"/>
        </a:accent3>
        <a:accent4>
          <a:srgbClr val="DADADA"/>
        </a:accent4>
        <a:accent5>
          <a:srgbClr val="CAB8AD"/>
        </a:accent5>
        <a:accent6>
          <a:srgbClr val="B95C00"/>
        </a:accent6>
        <a:hlink>
          <a:srgbClr val="999933"/>
        </a:hlink>
        <a:folHlink>
          <a:srgbClr val="CCCC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lue Diagonal">
  <a:themeElements>
    <a:clrScheme name="Blue Diagona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fontScheme name="Blue Diagonal">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Blue Diagona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clrMap bg1="dk2" tx1="lt1" bg2="dk1" tx2="lt2" accent1="accent1" accent2="accent2" accent3="accent3" accent4="accent4" accent5="accent5" accent6="accent6" hlink="hlink" folHlink="folHlink"/>
    </a:extraClrScheme>
    <a:extraClrScheme>
      <a:clrScheme name="Blue Diagonal 2">
        <a:dk1>
          <a:srgbClr val="000000"/>
        </a:dk1>
        <a:lt1>
          <a:srgbClr val="9999FF"/>
        </a:lt1>
        <a:dk2>
          <a:srgbClr val="6600FF"/>
        </a:dk2>
        <a:lt2>
          <a:srgbClr val="FFFFFF"/>
        </a:lt2>
        <a:accent1>
          <a:srgbClr val="CCCCFF"/>
        </a:accent1>
        <a:accent2>
          <a:srgbClr val="FF99FF"/>
        </a:accent2>
        <a:accent3>
          <a:srgbClr val="CACAFF"/>
        </a:accent3>
        <a:accent4>
          <a:srgbClr val="000000"/>
        </a:accent4>
        <a:accent5>
          <a:srgbClr val="E2E2FF"/>
        </a:accent5>
        <a:accent6>
          <a:srgbClr val="E78AE7"/>
        </a:accent6>
        <a:hlink>
          <a:srgbClr val="00CC66"/>
        </a:hlink>
        <a:folHlink>
          <a:srgbClr val="CCECFF"/>
        </a:folHlink>
      </a:clrScheme>
      <a:clrMap bg1="lt1" tx1="dk1" bg2="lt2" tx2="dk2" accent1="accent1" accent2="accent2" accent3="accent3" accent4="accent4" accent5="accent5" accent6="accent6" hlink="hlink" folHlink="folHlink"/>
    </a:extraClrScheme>
    <a:extraClrScheme>
      <a:clrScheme name="Blue Diagonal 3">
        <a:dk1>
          <a:srgbClr val="000000"/>
        </a:dk1>
        <a:lt1>
          <a:srgbClr val="FFFFFF"/>
        </a:lt1>
        <a:dk2>
          <a:srgbClr val="000000"/>
        </a:dk2>
        <a:lt2>
          <a:srgbClr val="CBCBCB"/>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777777"/>
        </a:folHlink>
      </a:clrScheme>
      <a:clrMap bg1="lt1" tx1="dk1" bg2="lt2" tx2="dk2" accent1="accent1" accent2="accent2" accent3="accent3" accent4="accent4" accent5="accent5" accent6="accent6" hlink="hlink" folHlink="folHlink"/>
    </a:extraClrScheme>
    <a:extraClrScheme>
      <a:clrScheme name="Blue Diagonal 4">
        <a:dk1>
          <a:srgbClr val="000000"/>
        </a:dk1>
        <a:lt1>
          <a:srgbClr val="FFFFFF"/>
        </a:lt1>
        <a:dk2>
          <a:srgbClr val="990066"/>
        </a:dk2>
        <a:lt2>
          <a:srgbClr val="FFFF00"/>
        </a:lt2>
        <a:accent1>
          <a:srgbClr val="996633"/>
        </a:accent1>
        <a:accent2>
          <a:srgbClr val="CC6600"/>
        </a:accent2>
        <a:accent3>
          <a:srgbClr val="CAAAB8"/>
        </a:accent3>
        <a:accent4>
          <a:srgbClr val="DADADA"/>
        </a:accent4>
        <a:accent5>
          <a:srgbClr val="CAB8AD"/>
        </a:accent5>
        <a:accent6>
          <a:srgbClr val="B95C00"/>
        </a:accent6>
        <a:hlink>
          <a:srgbClr val="999933"/>
        </a:hlink>
        <a:folHlink>
          <a:srgbClr val="CCCCF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1673</TotalTime>
  <Words>423</Words>
  <Application>Microsoft Office PowerPoint</Application>
  <PresentationFormat>Custom</PresentationFormat>
  <Paragraphs>103</Paragraphs>
  <Slides>9</Slides>
  <Notes>4</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Blue Diagonal</vt:lpstr>
      <vt:lpstr>1_Blue Diagonal</vt:lpstr>
      <vt:lpstr>Risk = Hazard + Outrage: Some Risk Communication Basics </vt:lpstr>
      <vt:lpstr>Risk: the traditional definition:</vt:lpstr>
      <vt:lpstr>Risk: a new definition:</vt:lpstr>
      <vt:lpstr>.</vt:lpstr>
      <vt:lpstr>Four Risk Communication Paradigms</vt:lpstr>
      <vt:lpstr>Twelve Principal Outrage Components</vt:lpstr>
      <vt:lpstr>Reducing Outrage: Six Principal Strategies  </vt:lpstr>
      <vt:lpstr>Talking to Outraged People</vt:lpstr>
      <vt:lpstr>Q&amp;A / Discussion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Jody Lanard</dc:creator>
  <cp:lastModifiedBy>Peter</cp:lastModifiedBy>
  <cp:revision>43</cp:revision>
  <dcterms:created xsi:type="dcterms:W3CDTF">2021-10-25T21:54:33Z</dcterms:created>
  <dcterms:modified xsi:type="dcterms:W3CDTF">2024-11-19T20:52:10Z</dcterms:modified>
</cp:coreProperties>
</file>